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Default Extension="sldx" ContentType="application/vnd.openxmlformats-officedocument.presentationml.slide"/>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ags/tag72.xml" ContentType="application/vnd.openxmlformats-officedocument.presentationml.tags+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08.xml" ContentType="application/vnd.openxmlformats-officedocument.presentationml.tags+xml"/>
  <Override PartName="/ppt/notesSlides/notesSlide9.xml" ContentType="application/vnd.openxmlformats-officedocument.presentationml.notesSlide+xml"/>
  <Override PartName="/ppt/tags/tag109.xml" ContentType="application/vnd.openxmlformats-officedocument.presentationml.tags+xml"/>
  <Override PartName="/ppt/notesSlides/notesSlide10.xml" ContentType="application/vnd.openxmlformats-officedocument.presentationml.notesSlide+xml"/>
  <Override PartName="/ppt/tags/tag110.xml" ContentType="application/vnd.openxmlformats-officedocument.presentationml.tags+xml"/>
  <Override PartName="/ppt/notesSlides/notesSlide11.xml" ContentType="application/vnd.openxmlformats-officedocument.presentationml.notesSlide+xml"/>
  <Override PartName="/ppt/tags/tag111.xml" ContentType="application/vnd.openxmlformats-officedocument.presentationml.tags+xml"/>
  <Override PartName="/ppt/notesSlides/notesSlide12.xml" ContentType="application/vnd.openxmlformats-officedocument.presentationml.notesSlide+xml"/>
  <Override PartName="/ppt/tags/tag112.xml" ContentType="application/vnd.openxmlformats-officedocument.presentationml.tags+xml"/>
  <Override PartName="/ppt/notesSlides/notesSlide13.xml" ContentType="application/vnd.openxmlformats-officedocument.presentationml.notesSlide+xml"/>
  <Override PartName="/ppt/tags/tag11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48" r:id="rId1"/>
    <p:sldMasterId id="2147483665" r:id="rId2"/>
    <p:sldMasterId id="2147483683" r:id="rId3"/>
    <p:sldMasterId id="2147483669" r:id="rId4"/>
    <p:sldMasterId id="2147483706" r:id="rId5"/>
  </p:sldMasterIdLst>
  <p:notesMasterIdLst>
    <p:notesMasterId r:id="rId60"/>
  </p:notesMasterIdLst>
  <p:handoutMasterIdLst>
    <p:handoutMasterId r:id="rId61"/>
  </p:handoutMasterIdLst>
  <p:sldIdLst>
    <p:sldId id="891" r:id="rId6"/>
    <p:sldId id="949" r:id="rId7"/>
    <p:sldId id="960" r:id="rId8"/>
    <p:sldId id="961" r:id="rId9"/>
    <p:sldId id="813" r:id="rId10"/>
    <p:sldId id="810" r:id="rId11"/>
    <p:sldId id="811" r:id="rId12"/>
    <p:sldId id="956" r:id="rId13"/>
    <p:sldId id="959" r:id="rId14"/>
    <p:sldId id="962" r:id="rId15"/>
    <p:sldId id="1128" r:id="rId16"/>
    <p:sldId id="957" r:id="rId17"/>
    <p:sldId id="892" r:id="rId18"/>
    <p:sldId id="939" r:id="rId19"/>
    <p:sldId id="893" r:id="rId20"/>
    <p:sldId id="908" r:id="rId21"/>
    <p:sldId id="909" r:id="rId22"/>
    <p:sldId id="911" r:id="rId23"/>
    <p:sldId id="910" r:id="rId24"/>
    <p:sldId id="963" r:id="rId25"/>
    <p:sldId id="913" r:id="rId26"/>
    <p:sldId id="915" r:id="rId27"/>
    <p:sldId id="916" r:id="rId28"/>
    <p:sldId id="917" r:id="rId29"/>
    <p:sldId id="921" r:id="rId30"/>
    <p:sldId id="922" r:id="rId31"/>
    <p:sldId id="927" r:id="rId32"/>
    <p:sldId id="947" r:id="rId33"/>
    <p:sldId id="926" r:id="rId34"/>
    <p:sldId id="967" r:id="rId35"/>
    <p:sldId id="832" r:id="rId36"/>
    <p:sldId id="833" r:id="rId37"/>
    <p:sldId id="837" r:id="rId38"/>
    <p:sldId id="999" r:id="rId39"/>
    <p:sldId id="858" r:id="rId40"/>
    <p:sldId id="877" r:id="rId41"/>
    <p:sldId id="859" r:id="rId42"/>
    <p:sldId id="1126" r:id="rId43"/>
    <p:sldId id="1010" r:id="rId44"/>
    <p:sldId id="866" r:id="rId45"/>
    <p:sldId id="1130" r:id="rId46"/>
    <p:sldId id="1127" r:id="rId47"/>
    <p:sldId id="968" r:id="rId48"/>
    <p:sldId id="1122" r:id="rId49"/>
    <p:sldId id="1124" r:id="rId50"/>
    <p:sldId id="1121" r:id="rId51"/>
    <p:sldId id="1120" r:id="rId52"/>
    <p:sldId id="958" r:id="rId53"/>
    <p:sldId id="299" r:id="rId54"/>
    <p:sldId id="1125" r:id="rId55"/>
    <p:sldId id="969" r:id="rId56"/>
    <p:sldId id="950" r:id="rId57"/>
    <p:sldId id="1123" r:id="rId58"/>
    <p:sldId id="954" r:id="rId59"/>
  </p:sldIdLst>
  <p:sldSz cx="9144000" cy="6858000" type="screen4x3"/>
  <p:notesSz cx="7010400" cy="9236075"/>
  <p:custDataLst>
    <p:tags r:id="rId62"/>
  </p:custDataLst>
  <p:defaultTex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66481" algn="l" rtl="0" fontAlgn="base">
      <a:spcBef>
        <a:spcPct val="0"/>
      </a:spcBef>
      <a:spcAft>
        <a:spcPct val="0"/>
      </a:spcAft>
      <a:defRPr sz="1600" kern="1200">
        <a:solidFill>
          <a:schemeClr val="tx1"/>
        </a:solidFill>
        <a:latin typeface="Arial" charset="0"/>
        <a:ea typeface="+mn-ea"/>
        <a:cs typeface="+mn-cs"/>
      </a:defRPr>
    </a:lvl2pPr>
    <a:lvl3pPr marL="932962" algn="l" rtl="0" fontAlgn="base">
      <a:spcBef>
        <a:spcPct val="0"/>
      </a:spcBef>
      <a:spcAft>
        <a:spcPct val="0"/>
      </a:spcAft>
      <a:defRPr sz="1600" kern="1200">
        <a:solidFill>
          <a:schemeClr val="tx1"/>
        </a:solidFill>
        <a:latin typeface="Arial" charset="0"/>
        <a:ea typeface="+mn-ea"/>
        <a:cs typeface="+mn-cs"/>
      </a:defRPr>
    </a:lvl3pPr>
    <a:lvl4pPr marL="1399443" algn="l" rtl="0" fontAlgn="base">
      <a:spcBef>
        <a:spcPct val="0"/>
      </a:spcBef>
      <a:spcAft>
        <a:spcPct val="0"/>
      </a:spcAft>
      <a:defRPr sz="1600" kern="1200">
        <a:solidFill>
          <a:schemeClr val="tx1"/>
        </a:solidFill>
        <a:latin typeface="Arial" charset="0"/>
        <a:ea typeface="+mn-ea"/>
        <a:cs typeface="+mn-cs"/>
      </a:defRPr>
    </a:lvl4pPr>
    <a:lvl5pPr marL="1865925" algn="l" rtl="0" fontAlgn="base">
      <a:spcBef>
        <a:spcPct val="0"/>
      </a:spcBef>
      <a:spcAft>
        <a:spcPct val="0"/>
      </a:spcAft>
      <a:defRPr sz="1600" kern="1200">
        <a:solidFill>
          <a:schemeClr val="tx1"/>
        </a:solidFill>
        <a:latin typeface="Arial" charset="0"/>
        <a:ea typeface="+mn-ea"/>
        <a:cs typeface="+mn-cs"/>
      </a:defRPr>
    </a:lvl5pPr>
    <a:lvl6pPr marL="2332406" algn="l" defTabSz="932962" rtl="0" eaLnBrk="1" latinLnBrk="0" hangingPunct="1">
      <a:defRPr sz="1600" kern="1200">
        <a:solidFill>
          <a:schemeClr val="tx1"/>
        </a:solidFill>
        <a:latin typeface="Arial" charset="0"/>
        <a:ea typeface="+mn-ea"/>
        <a:cs typeface="+mn-cs"/>
      </a:defRPr>
    </a:lvl6pPr>
    <a:lvl7pPr marL="2798887" algn="l" defTabSz="932962" rtl="0" eaLnBrk="1" latinLnBrk="0" hangingPunct="1">
      <a:defRPr sz="1600" kern="1200">
        <a:solidFill>
          <a:schemeClr val="tx1"/>
        </a:solidFill>
        <a:latin typeface="Arial" charset="0"/>
        <a:ea typeface="+mn-ea"/>
        <a:cs typeface="+mn-cs"/>
      </a:defRPr>
    </a:lvl7pPr>
    <a:lvl8pPr marL="3265368" algn="l" defTabSz="932962" rtl="0" eaLnBrk="1" latinLnBrk="0" hangingPunct="1">
      <a:defRPr sz="1600" kern="1200">
        <a:solidFill>
          <a:schemeClr val="tx1"/>
        </a:solidFill>
        <a:latin typeface="Arial" charset="0"/>
        <a:ea typeface="+mn-ea"/>
        <a:cs typeface="+mn-cs"/>
      </a:defRPr>
    </a:lvl8pPr>
    <a:lvl9pPr marL="3731849" algn="l" defTabSz="932962" rtl="0" eaLnBrk="1" latinLnBrk="0" hangingPunct="1">
      <a:defRPr sz="1600"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686">
          <p15:clr>
            <a:srgbClr val="A4A3A4"/>
          </p15:clr>
        </p15:guide>
        <p15:guide id="2" orient="horz" pos="4224">
          <p15:clr>
            <a:srgbClr val="A4A3A4"/>
          </p15:clr>
        </p15:guide>
        <p15:guide id="3" pos="218">
          <p15:clr>
            <a:srgbClr val="A4A3A4"/>
          </p15:clr>
        </p15:guide>
        <p15:guide id="4" pos="5616">
          <p15:clr>
            <a:srgbClr val="A4A3A4"/>
          </p15:clr>
        </p15:guide>
        <p15:guide id="5" pos="228">
          <p15:clr>
            <a:srgbClr val="A4A3A4"/>
          </p15:clr>
        </p15:guide>
      </p15:sldGuideLst>
    </p:ext>
    <p:ext uri="{2D200454-40CA-4A62-9FC3-DE9A4176ACB9}">
      <p15:notesGuideLst xmlns:p15="http://schemas.microsoft.com/office/powerpoint/2012/main" xmlns="">
        <p15:guide id="1" orient="horz" pos="2909">
          <p15:clr>
            <a:srgbClr val="A4A3A4"/>
          </p15:clr>
        </p15:guide>
        <p15:guide id="2" pos="221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5CC"/>
    <a:srgbClr val="003882"/>
    <a:srgbClr val="003366"/>
    <a:srgbClr val="663300"/>
    <a:srgbClr val="0000CC"/>
    <a:srgbClr val="FFFFCC"/>
    <a:srgbClr val="91AFFF"/>
    <a:srgbClr val="FF6161"/>
    <a:srgbClr val="FF3B3B"/>
    <a:srgbClr val="1AE0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53" autoAdjust="0"/>
    <p:restoredTop sz="93429" autoAdjust="0"/>
  </p:normalViewPr>
  <p:slideViewPr>
    <p:cSldViewPr snapToObjects="1">
      <p:cViewPr>
        <p:scale>
          <a:sx n="91" d="100"/>
          <a:sy n="91" d="100"/>
        </p:scale>
        <p:origin x="-108" y="-72"/>
      </p:cViewPr>
      <p:guideLst>
        <p:guide orient="horz" pos="686"/>
        <p:guide orient="horz" pos="4224"/>
        <p:guide pos="218"/>
        <p:guide pos="5616"/>
        <p:guide pos="228"/>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4692"/>
    </p:cViewPr>
  </p:sorterViewPr>
  <p:notesViewPr>
    <p:cSldViewPr snapToObjects="1">
      <p:cViewPr varScale="1">
        <p:scale>
          <a:sx n="70" d="100"/>
          <a:sy n="70" d="100"/>
        </p:scale>
        <p:origin x="-3270" y="-90"/>
      </p:cViewPr>
      <p:guideLst>
        <p:guide orient="horz" pos="2909"/>
        <p:guide pos="221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91562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idx="2"/>
          </p:nvPr>
        </p:nvSpPr>
        <p:spPr bwMode="gray">
          <a:xfrm>
            <a:off x="798513" y="579438"/>
            <a:ext cx="5419725" cy="4064000"/>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3" name="Rectangle 3"/>
          <p:cNvSpPr>
            <a:spLocks noGrp="1" noChangeArrowheads="1"/>
          </p:cNvSpPr>
          <p:nvPr>
            <p:ph type="body" sz="quarter" idx="3"/>
          </p:nvPr>
        </p:nvSpPr>
        <p:spPr bwMode="gray">
          <a:xfrm>
            <a:off x="567702" y="4962912"/>
            <a:ext cx="5974023" cy="1243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7" name="Rectangle 7"/>
          <p:cNvSpPr>
            <a:spLocks noGrp="1" noChangeArrowheads="1"/>
          </p:cNvSpPr>
          <p:nvPr>
            <p:ph type="sldNum" sz="quarter" idx="5"/>
          </p:nvPr>
        </p:nvSpPr>
        <p:spPr bwMode="gray">
          <a:xfrm>
            <a:off x="6256225" y="8870552"/>
            <a:ext cx="556145" cy="183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r">
              <a:defRPr sz="1200"/>
            </a:lvl1pPr>
          </a:lstStyle>
          <a:p>
            <a:pPr>
              <a:defRPr/>
            </a:pPr>
            <a:fld id="{3C3A632B-FBDE-46D4-BF6F-6D14421E6342}" type="slidenum">
              <a:rPr lang="en-US"/>
              <a:pPr>
                <a:defRPr/>
              </a:pPr>
              <a:t>‹#›</a:t>
            </a:fld>
            <a:endParaRPr lang="en-US" dirty="0"/>
          </a:p>
        </p:txBody>
      </p:sp>
      <p:sp>
        <p:nvSpPr>
          <p:cNvPr id="5128" name="doc id"/>
          <p:cNvSpPr>
            <a:spLocks noGrp="1" noChangeArrowheads="1"/>
          </p:cNvSpPr>
          <p:nvPr>
            <p:ph type="ftr" sz="quarter" idx="4"/>
          </p:nvPr>
        </p:nvSpPr>
        <p:spPr bwMode="gray">
          <a:xfrm>
            <a:off x="6812302" y="93241"/>
            <a:ext cx="66" cy="124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b" anchorCtr="0" compatLnSpc="1">
            <a:prstTxWarp prst="textNoShape">
              <a:avLst/>
            </a:prstTxWarp>
            <a:spAutoFit/>
          </a:bodyPr>
          <a:lstStyle>
            <a:lvl1pPr algn="r">
              <a:defRPr sz="800"/>
            </a:lvl1pPr>
          </a:lstStyle>
          <a:p>
            <a:pPr>
              <a:defRPr/>
            </a:pPr>
            <a:endParaRPr lang="en-US" dirty="0"/>
          </a:p>
        </p:txBody>
      </p:sp>
    </p:spTree>
    <p:extLst>
      <p:ext uri="{BB962C8B-B14F-4D97-AF65-F5344CB8AC3E}">
        <p14:creationId xmlns:p14="http://schemas.microsoft.com/office/powerpoint/2010/main" val="3303025599"/>
      </p:ext>
    </p:extLst>
  </p:cSld>
  <p:clrMap bg1="lt1" tx1="dk1" bg2="lt2" tx2="dk2" accent1="accent1" accent2="accent2" accent3="accent3" accent4="accent4" accent5="accent5" accent6="accent6" hlink="hlink" folHlink="folHlink"/>
  <p:notesStyle>
    <a:lvl1pPr algn="l" defTabSz="913526" rtl="0" eaLnBrk="0" fontAlgn="base" hangingPunct="0">
      <a:spcBef>
        <a:spcPct val="0"/>
      </a:spcBef>
      <a:spcAft>
        <a:spcPct val="0"/>
      </a:spcAft>
      <a:buClr>
        <a:schemeClr val="tx2"/>
      </a:buClr>
      <a:defRPr sz="1600" kern="1200">
        <a:solidFill>
          <a:schemeClr val="tx1"/>
        </a:solidFill>
        <a:latin typeface="Arial" charset="0"/>
        <a:ea typeface="+mn-ea"/>
        <a:cs typeface="+mn-cs"/>
      </a:defRPr>
    </a:lvl1pPr>
    <a:lvl2pPr marL="119860" indent="-118241" algn="l" defTabSz="913526" rtl="0" eaLnBrk="0" fontAlgn="base" hangingPunct="0">
      <a:spcBef>
        <a:spcPct val="0"/>
      </a:spcBef>
      <a:spcAft>
        <a:spcPct val="0"/>
      </a:spcAft>
      <a:buClr>
        <a:schemeClr val="tx2"/>
      </a:buClr>
      <a:buSzPct val="120000"/>
      <a:buFont typeface="Arial" charset="0"/>
      <a:buChar char="▪"/>
      <a:defRPr sz="1600" kern="1200">
        <a:solidFill>
          <a:schemeClr val="tx1"/>
        </a:solidFill>
        <a:latin typeface="Arial" charset="0"/>
        <a:ea typeface="+mn-ea"/>
        <a:cs typeface="+mn-cs"/>
      </a:defRPr>
    </a:lvl2pPr>
    <a:lvl3pPr marL="306129" indent="-184649" algn="l" defTabSz="913526" rtl="0" eaLnBrk="0" fontAlgn="base" hangingPunct="0">
      <a:spcBef>
        <a:spcPct val="0"/>
      </a:spcBef>
      <a:spcAft>
        <a:spcPct val="0"/>
      </a:spcAft>
      <a:buClr>
        <a:schemeClr val="tx2"/>
      </a:buClr>
      <a:buSzPct val="120000"/>
      <a:buFont typeface="Arial" charset="0"/>
      <a:buChar char="–"/>
      <a:defRPr sz="1600" kern="1200">
        <a:solidFill>
          <a:schemeClr val="tx1"/>
        </a:solidFill>
        <a:latin typeface="Arial" charset="0"/>
        <a:ea typeface="+mn-ea"/>
        <a:cs typeface="+mn-cs"/>
      </a:defRPr>
    </a:lvl3pPr>
    <a:lvl4pPr marL="435707" indent="-127959" algn="l" defTabSz="913526" rtl="0" eaLnBrk="0" fontAlgn="base" hangingPunct="0">
      <a:spcBef>
        <a:spcPct val="0"/>
      </a:spcBef>
      <a:spcAft>
        <a:spcPct val="0"/>
      </a:spcAft>
      <a:buClr>
        <a:schemeClr val="tx2"/>
      </a:buClr>
      <a:buFont typeface="Arial" charset="0"/>
      <a:buChar char="▫"/>
      <a:defRPr sz="1600" kern="1200">
        <a:solidFill>
          <a:schemeClr val="tx1"/>
        </a:solidFill>
        <a:latin typeface="Arial" charset="0"/>
        <a:ea typeface="+mn-ea"/>
        <a:cs typeface="+mn-cs"/>
      </a:defRPr>
    </a:lvl4pPr>
    <a:lvl5pPr marL="553946" indent="-116620" algn="l" defTabSz="913526" rtl="0" eaLnBrk="0" fontAlgn="base" hangingPunct="0">
      <a:spcBef>
        <a:spcPct val="0"/>
      </a:spcBef>
      <a:spcAft>
        <a:spcPct val="0"/>
      </a:spcAft>
      <a:buClr>
        <a:schemeClr val="tx2"/>
      </a:buClr>
      <a:buSzPct val="89000"/>
      <a:buFont typeface="Arial" charset="0"/>
      <a:buChar char="-"/>
      <a:defRPr sz="1600" kern="1200">
        <a:solidFill>
          <a:schemeClr val="tx1"/>
        </a:solidFill>
        <a:latin typeface="Arial" charset="0"/>
        <a:ea typeface="+mn-ea"/>
        <a:cs typeface="+mn-cs"/>
      </a:defRPr>
    </a:lvl5pPr>
    <a:lvl6pPr marL="2332406" algn="l" defTabSz="932962" rtl="0" eaLnBrk="1" latinLnBrk="0" hangingPunct="1">
      <a:defRPr sz="1200" kern="1200">
        <a:solidFill>
          <a:schemeClr val="tx1"/>
        </a:solidFill>
        <a:latin typeface="+mn-lt"/>
        <a:ea typeface="+mn-ea"/>
        <a:cs typeface="+mn-cs"/>
      </a:defRPr>
    </a:lvl6pPr>
    <a:lvl7pPr marL="2798887" algn="l" defTabSz="932962" rtl="0" eaLnBrk="1" latinLnBrk="0" hangingPunct="1">
      <a:defRPr sz="1200" kern="1200">
        <a:solidFill>
          <a:schemeClr val="tx1"/>
        </a:solidFill>
        <a:latin typeface="+mn-lt"/>
        <a:ea typeface="+mn-ea"/>
        <a:cs typeface="+mn-cs"/>
      </a:defRPr>
    </a:lvl7pPr>
    <a:lvl8pPr marL="3265368" algn="l" defTabSz="932962" rtl="0" eaLnBrk="1" latinLnBrk="0" hangingPunct="1">
      <a:defRPr sz="1200" kern="1200">
        <a:solidFill>
          <a:schemeClr val="tx1"/>
        </a:solidFill>
        <a:latin typeface="+mn-lt"/>
        <a:ea typeface="+mn-ea"/>
        <a:cs typeface="+mn-cs"/>
      </a:defRPr>
    </a:lvl8pPr>
    <a:lvl9pPr marL="3731849" algn="l" defTabSz="93296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67703" y="4962914"/>
            <a:ext cx="5974023" cy="244623"/>
          </a:xfrm>
        </p:spPr>
        <p:txBody>
          <a:bodyPr/>
          <a:lstStyle/>
          <a:p>
            <a:endParaRPr lang="en-US"/>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pPr>
                <a:defRPr/>
              </a:pPr>
              <a:t>0</a:t>
            </a:fld>
            <a:endParaRPr lang="en-US" dirty="0"/>
          </a:p>
        </p:txBody>
      </p:sp>
    </p:spTree>
    <p:extLst>
      <p:ext uri="{BB962C8B-B14F-4D97-AF65-F5344CB8AC3E}">
        <p14:creationId xmlns:p14="http://schemas.microsoft.com/office/powerpoint/2010/main" val="4012634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6687FBA4-EB1C-4FA7-8757-25201231C4D6}" type="slidenum">
              <a:rPr lang="en-US" smtClean="0">
                <a:solidFill>
                  <a:prstClr val="black"/>
                </a:solidFill>
              </a:rPr>
              <a:pPr/>
              <a:t>13</a:t>
            </a:fld>
            <a:endParaRPr lang="en-US">
              <a:solidFill>
                <a:prstClr val="black"/>
              </a:solidFill>
            </a:endParaRPr>
          </a:p>
        </p:txBody>
      </p:sp>
      <p:sp>
        <p:nvSpPr>
          <p:cNvPr id="54275" name="Rectangle 7"/>
          <p:cNvSpPr txBox="1">
            <a:spLocks noGrp="1" noChangeArrowheads="1"/>
          </p:cNvSpPr>
          <p:nvPr/>
        </p:nvSpPr>
        <p:spPr bwMode="auto">
          <a:xfrm>
            <a:off x="3884613" y="8829967"/>
            <a:ext cx="2971800" cy="464820"/>
          </a:xfrm>
          <a:prstGeom prst="rect">
            <a:avLst/>
          </a:prstGeom>
          <a:noFill/>
          <a:ln w="9525">
            <a:noFill/>
            <a:miter lim="800000"/>
            <a:headEnd/>
            <a:tailEnd/>
          </a:ln>
        </p:spPr>
        <p:txBody>
          <a:bodyPr anchor="b"/>
          <a:lstStyle/>
          <a:p>
            <a:pPr algn="r"/>
            <a:fld id="{3739F9C9-0491-4F04-B60C-8322290EE1A8}" type="slidenum">
              <a:rPr lang="en-US" sz="1200">
                <a:solidFill>
                  <a:prstClr val="black"/>
                </a:solidFill>
                <a:latin typeface="Arial" pitchFamily="34" charset="0"/>
                <a:cs typeface="Arial" pitchFamily="34" charset="0"/>
              </a:rPr>
              <a:pPr algn="r"/>
              <a:t>13</a:t>
            </a:fld>
            <a:endParaRPr lang="en-US" sz="1200">
              <a:solidFill>
                <a:prstClr val="black"/>
              </a:solidFill>
              <a:latin typeface="Arial" pitchFamily="34" charset="0"/>
              <a:cs typeface="Arial" pitchFamily="34" charset="0"/>
            </a:endParaRPr>
          </a:p>
        </p:txBody>
      </p:sp>
      <p:sp>
        <p:nvSpPr>
          <p:cNvPr id="54276" name="Rectangle 2"/>
          <p:cNvSpPr>
            <a:spLocks noGrp="1" noRot="1" noChangeAspect="1" noChangeArrowheads="1" noTextEdit="1"/>
          </p:cNvSpPr>
          <p:nvPr>
            <p:ph type="sldImg"/>
          </p:nvPr>
        </p:nvSpPr>
        <p:spPr>
          <a:ln/>
        </p:spPr>
      </p:sp>
      <p:sp>
        <p:nvSpPr>
          <p:cNvPr id="54277" name="Rectangle 3"/>
          <p:cNvSpPr>
            <a:spLocks noGrp="1" noChangeArrowheads="1"/>
          </p:cNvSpPr>
          <p:nvPr>
            <p:ph type="body" idx="1"/>
          </p:nvPr>
        </p:nvSpPr>
        <p:spPr>
          <a:xfrm>
            <a:off x="555361" y="4995327"/>
            <a:ext cx="5844153" cy="3785644"/>
          </a:xfrm>
          <a:noFill/>
          <a:ln/>
        </p:spPr>
        <p:txBody>
          <a:bodyPr lIns="91433" tIns="45716" rIns="91433" bIns="45716"/>
          <a:lstStyle/>
          <a:p>
            <a:pPr eaLnBrk="1" hangingPunct="1">
              <a:spcBef>
                <a:spcPct val="0"/>
              </a:spcBef>
            </a:pPr>
            <a:r>
              <a:rPr lang="en-US"/>
              <a:t>So what is this lean philosophy all about   The goal of Lean is to constantly increase product value by removing waste and driving a process towards perfection or as Womack and Jones eloquently state in their book Lean Thinking, Lean is the endless transformation of waste into value from the customer’s perspective........</a:t>
            </a:r>
          </a:p>
          <a:p>
            <a:pPr eaLnBrk="1" hangingPunct="1">
              <a:spcBef>
                <a:spcPct val="0"/>
              </a:spcBef>
            </a:pPr>
            <a:endParaRPr lang="en-US"/>
          </a:p>
          <a:p>
            <a:pPr eaLnBrk="1" hangingPunct="1">
              <a:spcBef>
                <a:spcPct val="0"/>
              </a:spcBef>
            </a:pPr>
            <a:r>
              <a:rPr lang="en-US"/>
              <a:t>The Lean philosophy was born within Toyota and now thrives in many companies and industries around the world......</a:t>
            </a:r>
            <a:r>
              <a:rPr lang="en-US" b="1"/>
              <a:t>It is not a panacea that without much effort produces great results...rather.... it is a philosophy that, when coupled with hard work and perseverance, increases the likelihood that you will achieve operational excellence. </a:t>
            </a:r>
          </a:p>
          <a:p>
            <a:pPr eaLnBrk="1" hangingPunct="1">
              <a:spcBef>
                <a:spcPct val="0"/>
              </a:spcBef>
            </a:pPr>
            <a:r>
              <a:rPr lang="en-US" b="1"/>
              <a:t> </a:t>
            </a:r>
          </a:p>
          <a:p>
            <a:pPr eaLnBrk="1" hangingPunct="1">
              <a:spcBef>
                <a:spcPct val="0"/>
              </a:spcBef>
            </a:pPr>
            <a:endParaRPr lang="en-US" b="1"/>
          </a:p>
        </p:txBody>
      </p:sp>
    </p:spTree>
    <p:extLst>
      <p:ext uri="{BB962C8B-B14F-4D97-AF65-F5344CB8AC3E}">
        <p14:creationId xmlns:p14="http://schemas.microsoft.com/office/powerpoint/2010/main" val="4064816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txBox="1">
            <a:spLocks noGrp="1" noChangeArrowheads="1"/>
          </p:cNvSpPr>
          <p:nvPr/>
        </p:nvSpPr>
        <p:spPr bwMode="auto">
          <a:xfrm>
            <a:off x="3970344" y="8772382"/>
            <a:ext cx="3038475" cy="462121"/>
          </a:xfrm>
          <a:prstGeom prst="rect">
            <a:avLst/>
          </a:prstGeom>
          <a:noFill/>
          <a:ln w="9525">
            <a:noFill/>
            <a:miter lim="800000"/>
            <a:headEnd/>
            <a:tailEnd/>
          </a:ln>
        </p:spPr>
        <p:txBody>
          <a:bodyPr lIns="94050" tIns="47026" rIns="94050" bIns="47026" anchor="b"/>
          <a:lstStyle/>
          <a:p>
            <a:pPr algn="r" defTabSz="940593"/>
            <a:fld id="{CBE6557F-3DC2-4696-923F-0600351A221A}" type="slidenum">
              <a:rPr lang="en-US" sz="1200"/>
              <a:pPr algn="r" defTabSz="940593"/>
              <a:t>16</a:t>
            </a:fld>
            <a:endParaRPr lang="en-US" sz="1200" dirty="0"/>
          </a:p>
        </p:txBody>
      </p:sp>
      <p:sp>
        <p:nvSpPr>
          <p:cNvPr id="20482" name="Rectangle 2"/>
          <p:cNvSpPr>
            <a:spLocks noGrp="1" noRot="1" noChangeAspect="1" noTextEdit="1"/>
          </p:cNvSpPr>
          <p:nvPr>
            <p:ph type="sldImg"/>
          </p:nvPr>
        </p:nvSpPr>
        <p:spPr>
          <a:ln/>
        </p:spPr>
      </p:sp>
      <p:sp>
        <p:nvSpPr>
          <p:cNvPr id="20483" name="Rectangle 3"/>
          <p:cNvSpPr>
            <a:spLocks noGrp="1"/>
          </p:cNvSpPr>
          <p:nvPr>
            <p:ph type="body" idx="1"/>
          </p:nvPr>
        </p:nvSpPr>
        <p:spPr>
          <a:xfrm>
            <a:off x="567707" y="4962912"/>
            <a:ext cx="5974023" cy="336345"/>
          </a:xfrm>
          <a:noFill/>
          <a:ln/>
        </p:spPr>
        <p:txBody>
          <a:bodyPr lIns="92292" tIns="46145" rIns="92292" bIns="46145"/>
          <a:lstStyle/>
          <a:p>
            <a:pPr eaLnBrk="1" hangingPunct="1"/>
            <a:r>
              <a:rPr lang="en-US" dirty="0"/>
              <a:t>ERIC</a:t>
            </a:r>
          </a:p>
        </p:txBody>
      </p:sp>
    </p:spTree>
    <p:extLst>
      <p:ext uri="{BB962C8B-B14F-4D97-AF65-F5344CB8AC3E}">
        <p14:creationId xmlns:p14="http://schemas.microsoft.com/office/powerpoint/2010/main" val="3967309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ERIC</a:t>
            </a:r>
          </a:p>
        </p:txBody>
      </p:sp>
      <p:sp>
        <p:nvSpPr>
          <p:cNvPr id="4" name="Slide Number Placeholder 3"/>
          <p:cNvSpPr>
            <a:spLocks noGrp="1"/>
          </p:cNvSpPr>
          <p:nvPr>
            <p:ph type="sldNum" sz="quarter" idx="10"/>
          </p:nvPr>
        </p:nvSpPr>
        <p:spPr/>
        <p:txBody>
          <a:bodyPr/>
          <a:lstStyle/>
          <a:p>
            <a:pPr>
              <a:defRPr/>
            </a:pPr>
            <a:fld id="{68109DB6-E3BC-4863-AB45-CA78596EF0EA}" type="slidenum">
              <a:rPr lang="en-US" smtClean="0"/>
              <a:pPr>
                <a:defRPr/>
              </a:pPr>
              <a:t>24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a:solidFill>
                  <a:schemeClr val="tx1"/>
                </a:solidFill>
                <a:effectLst/>
                <a:latin typeface="Arial" charset="0"/>
                <a:ea typeface="+mn-ea"/>
                <a:cs typeface="+mn-cs"/>
              </a:rPr>
              <a:t>Slide 3:</a:t>
            </a:r>
            <a:r>
              <a:rPr lang="en-US" sz="1600" kern="1200" dirty="0">
                <a:solidFill>
                  <a:schemeClr val="tx1"/>
                </a:solidFill>
                <a:effectLst/>
                <a:latin typeface="Arial" charset="0"/>
                <a:ea typeface="+mn-ea"/>
                <a:cs typeface="+mn-cs"/>
              </a:rPr>
              <a:t> Retreats/pictures</a:t>
            </a:r>
          </a:p>
          <a:p>
            <a:r>
              <a:rPr lang="en-US" sz="1600" kern="1200" dirty="0">
                <a:solidFill>
                  <a:schemeClr val="tx1"/>
                </a:solidFill>
                <a:effectLst/>
                <a:latin typeface="Arial" charset="0"/>
                <a:ea typeface="+mn-ea"/>
                <a:cs typeface="+mn-cs"/>
              </a:rPr>
              <a:t>SCRIPT</a:t>
            </a:r>
          </a:p>
          <a:p>
            <a:r>
              <a:rPr lang="en-US" sz="1600" kern="1200" dirty="0">
                <a:solidFill>
                  <a:schemeClr val="tx1"/>
                </a:solidFill>
                <a:effectLst/>
                <a:latin typeface="Arial" charset="0"/>
                <a:ea typeface="+mn-ea"/>
                <a:cs typeface="+mn-cs"/>
              </a:rPr>
              <a:t>In 2017, during numerous retreats and focus groups, they began to transform into an internal movement. The turning point came through a survey, when caregivers at UMass Memorial were asked to finish a simple sentence.  And 2,306 team members across areas and departments answered the call. The sentence was…</a:t>
            </a:r>
          </a:p>
          <a:p>
            <a:r>
              <a:rPr lang="en-US" sz="1600" b="1" kern="1200" dirty="0">
                <a:solidFill>
                  <a:schemeClr val="tx1"/>
                </a:solidFill>
                <a:effectLst/>
                <a:latin typeface="Arial" charset="0"/>
                <a:ea typeface="+mn-ea"/>
                <a:cs typeface="+mn-cs"/>
              </a:rPr>
              <a:t> </a:t>
            </a:r>
            <a:endParaRPr lang="en-US" sz="1600" kern="1200" dirty="0">
              <a:solidFill>
                <a:schemeClr val="tx1"/>
              </a:solidFill>
              <a:effectLst/>
              <a:latin typeface="Arial" charset="0"/>
              <a:ea typeface="+mn-ea"/>
              <a:cs typeface="+mn-cs"/>
            </a:endParaRPr>
          </a:p>
          <a:p>
            <a:r>
              <a:rPr lang="en-US" sz="1600" b="1" kern="1200" dirty="0">
                <a:solidFill>
                  <a:schemeClr val="tx1"/>
                </a:solidFill>
                <a:effectLst/>
                <a:latin typeface="Arial" charset="0"/>
                <a:ea typeface="+mn-ea"/>
                <a:cs typeface="+mn-cs"/>
              </a:rPr>
              <a:t>Build:</a:t>
            </a:r>
            <a:r>
              <a:rPr lang="en-US" sz="1600" kern="1200" dirty="0">
                <a:solidFill>
                  <a:schemeClr val="tx1"/>
                </a:solidFill>
                <a:effectLst/>
                <a:latin typeface="Arial" charset="0"/>
                <a:ea typeface="+mn-ea"/>
                <a:cs typeface="+mn-cs"/>
              </a:rPr>
              <a:t> “I feel supported and respected when ___________.” </a:t>
            </a:r>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pPr>
                <a:defRPr/>
              </a:pPr>
              <a:t>30</a:t>
            </a:fld>
            <a:endParaRPr lang="en-US"/>
          </a:p>
        </p:txBody>
      </p:sp>
    </p:spTree>
    <p:extLst>
      <p:ext uri="{BB962C8B-B14F-4D97-AF65-F5344CB8AC3E}">
        <p14:creationId xmlns:p14="http://schemas.microsoft.com/office/powerpoint/2010/main" val="3045689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a:solidFill>
                  <a:schemeClr val="tx1"/>
                </a:solidFill>
                <a:effectLst/>
                <a:latin typeface="Arial" charset="0"/>
                <a:ea typeface="+mn-ea"/>
                <a:cs typeface="+mn-cs"/>
              </a:rPr>
              <a:t>Slide 4:</a:t>
            </a:r>
            <a:r>
              <a:rPr lang="en-US" sz="1600" kern="1200" dirty="0">
                <a:solidFill>
                  <a:schemeClr val="tx1"/>
                </a:solidFill>
                <a:effectLst/>
                <a:latin typeface="Arial" charset="0"/>
                <a:ea typeface="+mn-ea"/>
                <a:cs typeface="+mn-cs"/>
              </a:rPr>
              <a:t> </a:t>
            </a:r>
          </a:p>
          <a:p>
            <a:r>
              <a:rPr lang="en-US" sz="1600" kern="1200" dirty="0">
                <a:solidFill>
                  <a:schemeClr val="tx1"/>
                </a:solidFill>
                <a:effectLst/>
                <a:latin typeface="Arial" charset="0"/>
                <a:ea typeface="+mn-ea"/>
                <a:cs typeface="+mn-cs"/>
              </a:rPr>
              <a:t>SCRIPT</a:t>
            </a:r>
          </a:p>
          <a:p>
            <a:r>
              <a:rPr lang="en-US" sz="1600" kern="1200" dirty="0">
                <a:solidFill>
                  <a:schemeClr val="tx1"/>
                </a:solidFill>
                <a:effectLst/>
                <a:latin typeface="Arial" charset="0"/>
                <a:ea typeface="+mn-ea"/>
                <a:cs typeface="+mn-cs"/>
              </a:rPr>
              <a:t>The answers ranged from things like:</a:t>
            </a:r>
          </a:p>
          <a:p>
            <a:r>
              <a:rPr lang="en-US" sz="1600" b="1" kern="1200" dirty="0">
                <a:solidFill>
                  <a:schemeClr val="tx1"/>
                </a:solidFill>
                <a:effectLst/>
                <a:latin typeface="Arial" charset="0"/>
                <a:ea typeface="+mn-ea"/>
                <a:cs typeface="+mn-cs"/>
              </a:rPr>
              <a:t>Build:</a:t>
            </a:r>
            <a:r>
              <a:rPr lang="en-US" sz="1600" kern="1200" dirty="0">
                <a:solidFill>
                  <a:schemeClr val="tx1"/>
                </a:solidFill>
                <a:effectLst/>
                <a:latin typeface="Arial" charset="0"/>
                <a:ea typeface="+mn-ea"/>
                <a:cs typeface="+mn-cs"/>
              </a:rPr>
              <a:t> OUR VOICES ARE HEARD</a:t>
            </a:r>
          </a:p>
          <a:p>
            <a:r>
              <a:rPr lang="en-US" sz="1600" b="1" kern="1200" dirty="0">
                <a:solidFill>
                  <a:schemeClr val="tx1"/>
                </a:solidFill>
                <a:effectLst/>
                <a:latin typeface="Arial" charset="0"/>
                <a:ea typeface="+mn-ea"/>
                <a:cs typeface="+mn-cs"/>
              </a:rPr>
              <a:t>Build:</a:t>
            </a:r>
            <a:r>
              <a:rPr lang="en-US" sz="1600" kern="1200" dirty="0">
                <a:solidFill>
                  <a:schemeClr val="tx1"/>
                </a:solidFill>
                <a:effectLst/>
                <a:latin typeface="Arial" charset="0"/>
                <a:ea typeface="+mn-ea"/>
                <a:cs typeface="+mn-cs"/>
              </a:rPr>
              <a:t> MY CO-WORKERS HELP OUT NO MATTER WHAT THEIR TITLE</a:t>
            </a:r>
          </a:p>
          <a:p>
            <a:r>
              <a:rPr lang="en-US" sz="1600" kern="1200" dirty="0">
                <a:solidFill>
                  <a:schemeClr val="tx1"/>
                </a:solidFill>
                <a:effectLst/>
                <a:latin typeface="Arial" charset="0"/>
                <a:ea typeface="+mn-ea"/>
                <a:cs typeface="+mn-cs"/>
              </a:rPr>
              <a:t>and</a:t>
            </a:r>
          </a:p>
          <a:p>
            <a:r>
              <a:rPr lang="en-US" sz="1600" b="1" kern="1200" dirty="0">
                <a:solidFill>
                  <a:schemeClr val="tx1"/>
                </a:solidFill>
                <a:effectLst/>
                <a:latin typeface="Arial" charset="0"/>
                <a:ea typeface="+mn-ea"/>
                <a:cs typeface="+mn-cs"/>
              </a:rPr>
              <a:t>Build:</a:t>
            </a:r>
            <a:r>
              <a:rPr lang="en-US" sz="1600" kern="1200" dirty="0">
                <a:solidFill>
                  <a:schemeClr val="tx1"/>
                </a:solidFill>
                <a:effectLst/>
                <a:latin typeface="Arial" charset="0"/>
                <a:ea typeface="+mn-ea"/>
                <a:cs typeface="+mn-cs"/>
              </a:rPr>
              <a:t> MY EMAILS ARE RETURNED QUICKLY</a:t>
            </a:r>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pPr>
                <a:defRPr/>
              </a:pPr>
              <a:t>31</a:t>
            </a:fld>
            <a:endParaRPr lang="en-US"/>
          </a:p>
        </p:txBody>
      </p:sp>
    </p:spTree>
    <p:extLst>
      <p:ext uri="{BB962C8B-B14F-4D97-AF65-F5344CB8AC3E}">
        <p14:creationId xmlns:p14="http://schemas.microsoft.com/office/powerpoint/2010/main" val="623459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a:solidFill>
                  <a:schemeClr val="tx1"/>
                </a:solidFill>
                <a:effectLst/>
                <a:latin typeface="Arial" charset="0"/>
                <a:ea typeface="+mn-ea"/>
                <a:cs typeface="+mn-cs"/>
              </a:rPr>
              <a:t>Slide 7:</a:t>
            </a:r>
            <a:r>
              <a:rPr lang="en-US" sz="1600" kern="1200" dirty="0">
                <a:solidFill>
                  <a:schemeClr val="tx1"/>
                </a:solidFill>
                <a:effectLst/>
                <a:latin typeface="Arial" charset="0"/>
                <a:ea typeface="+mn-ea"/>
                <a:cs typeface="+mn-cs"/>
              </a:rPr>
              <a:t> And some answers were concerning:</a:t>
            </a:r>
          </a:p>
          <a:p>
            <a:r>
              <a:rPr lang="en-US" sz="1600" kern="1200" dirty="0">
                <a:solidFill>
                  <a:schemeClr val="tx1"/>
                </a:solidFill>
                <a:effectLst/>
                <a:latin typeface="Arial" charset="0"/>
                <a:ea typeface="+mn-ea"/>
                <a:cs typeface="+mn-cs"/>
              </a:rPr>
              <a:t>“I feel supported and respected…”</a:t>
            </a:r>
          </a:p>
          <a:p>
            <a:r>
              <a:rPr lang="en-US" sz="1600" b="1" kern="1200" dirty="0">
                <a:solidFill>
                  <a:schemeClr val="tx1"/>
                </a:solidFill>
                <a:effectLst/>
                <a:latin typeface="Arial" charset="0"/>
                <a:ea typeface="+mn-ea"/>
                <a:cs typeface="+mn-cs"/>
              </a:rPr>
              <a:t>Build:</a:t>
            </a:r>
            <a:r>
              <a:rPr lang="en-US" sz="1600" kern="1200" dirty="0">
                <a:solidFill>
                  <a:schemeClr val="tx1"/>
                </a:solidFill>
                <a:effectLst/>
                <a:latin typeface="Arial" charset="0"/>
                <a:ea typeface="+mn-ea"/>
                <a:cs typeface="+mn-cs"/>
              </a:rPr>
              <a:t> -RARELY</a:t>
            </a:r>
          </a:p>
          <a:p>
            <a:r>
              <a:rPr lang="en-US" sz="1600" b="1" kern="1200" dirty="0">
                <a:solidFill>
                  <a:schemeClr val="tx1"/>
                </a:solidFill>
                <a:effectLst/>
                <a:latin typeface="Arial" charset="0"/>
                <a:ea typeface="+mn-ea"/>
                <a:cs typeface="+mn-cs"/>
              </a:rPr>
              <a:t>Build:</a:t>
            </a:r>
            <a:r>
              <a:rPr lang="en-US" sz="1600" kern="1200" dirty="0">
                <a:solidFill>
                  <a:schemeClr val="tx1"/>
                </a:solidFill>
                <a:effectLst/>
                <a:latin typeface="Arial" charset="0"/>
                <a:ea typeface="+mn-ea"/>
                <a:cs typeface="+mn-cs"/>
              </a:rPr>
              <a:t> -NEVER </a:t>
            </a:r>
          </a:p>
          <a:p>
            <a:r>
              <a:rPr lang="en-US" sz="1600" b="1" kern="1200" dirty="0">
                <a:solidFill>
                  <a:schemeClr val="tx1"/>
                </a:solidFill>
                <a:effectLst/>
                <a:latin typeface="Arial" charset="0"/>
                <a:ea typeface="+mn-ea"/>
                <a:cs typeface="+mn-cs"/>
              </a:rPr>
              <a:t>Build:</a:t>
            </a:r>
            <a:r>
              <a:rPr lang="en-US" sz="1600" kern="1200" dirty="0">
                <a:solidFill>
                  <a:schemeClr val="tx1"/>
                </a:solidFill>
                <a:effectLst/>
                <a:latin typeface="Arial" charset="0"/>
                <a:ea typeface="+mn-ea"/>
                <a:cs typeface="+mn-cs"/>
              </a:rPr>
              <a:t> -I CANNOT RELATE TO THIS STATEMENT</a:t>
            </a:r>
          </a:p>
          <a:p>
            <a:r>
              <a:rPr lang="en-US" sz="1600" b="1" kern="1200" dirty="0">
                <a:solidFill>
                  <a:schemeClr val="tx1"/>
                </a:solidFill>
                <a:effectLst/>
                <a:latin typeface="Arial" charset="0"/>
                <a:ea typeface="+mn-ea"/>
                <a:cs typeface="+mn-cs"/>
              </a:rPr>
              <a:t>Build:</a:t>
            </a:r>
            <a:r>
              <a:rPr lang="en-US" sz="1600" kern="1200" dirty="0">
                <a:solidFill>
                  <a:schemeClr val="tx1"/>
                </a:solidFill>
                <a:effectLst/>
                <a:latin typeface="Arial" charset="0"/>
                <a:ea typeface="+mn-ea"/>
                <a:cs typeface="+mn-cs"/>
              </a:rPr>
              <a:t> -I </a:t>
            </a:r>
            <a:r>
              <a:rPr lang="en-US" sz="1600" u="sng" kern="1200" dirty="0">
                <a:solidFill>
                  <a:schemeClr val="tx1"/>
                </a:solidFill>
                <a:effectLst/>
                <a:latin typeface="Arial" charset="0"/>
                <a:ea typeface="+mn-ea"/>
                <a:cs typeface="+mn-cs"/>
              </a:rPr>
              <a:t>DON’T</a:t>
            </a:r>
            <a:r>
              <a:rPr lang="en-US" sz="1600" kern="1200" dirty="0">
                <a:solidFill>
                  <a:schemeClr val="tx1"/>
                </a:solidFill>
                <a:effectLst/>
                <a:latin typeface="Arial" charset="0"/>
                <a:ea typeface="+mn-ea"/>
                <a:cs typeface="+mn-cs"/>
              </a:rPr>
              <a:t> FEEL RESPECTED</a:t>
            </a:r>
          </a:p>
          <a:p>
            <a:r>
              <a:rPr lang="en-US" sz="1600" kern="1200" dirty="0">
                <a:solidFill>
                  <a:schemeClr val="tx1"/>
                </a:solidFill>
                <a:effectLst/>
                <a:latin typeface="Arial" charset="0"/>
                <a:ea typeface="+mn-ea"/>
                <a:cs typeface="+mn-cs"/>
              </a:rPr>
              <a:t> </a:t>
            </a:r>
          </a:p>
          <a:p>
            <a:r>
              <a:rPr lang="en-US" sz="1600" kern="1200" dirty="0">
                <a:solidFill>
                  <a:schemeClr val="tx1"/>
                </a:solidFill>
                <a:effectLst/>
                <a:latin typeface="Arial" charset="0"/>
                <a:ea typeface="+mn-ea"/>
                <a:cs typeface="+mn-cs"/>
              </a:rPr>
              <a:t>(TIP: After you finish reading the response “I don’t feel respected”, you can provide your own observation on that.  It could be something like “clearly this showed we had a problem” or “I think we all have been in a department where we felt that way or we know a co-worker who did.”)</a:t>
            </a:r>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pPr>
                <a:defRPr/>
              </a:pPr>
              <a:t>32</a:t>
            </a:fld>
            <a:endParaRPr lang="en-US"/>
          </a:p>
        </p:txBody>
      </p:sp>
    </p:spTree>
    <p:extLst>
      <p:ext uri="{BB962C8B-B14F-4D97-AF65-F5344CB8AC3E}">
        <p14:creationId xmlns:p14="http://schemas.microsoft.com/office/powerpoint/2010/main" val="3806589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a:solidFill>
                  <a:schemeClr val="tx1"/>
                </a:solidFill>
                <a:effectLst/>
                <a:latin typeface="Arial" charset="0"/>
                <a:ea typeface="+mn-ea"/>
                <a:cs typeface="+mn-cs"/>
              </a:rPr>
              <a:t>Slide 9:</a:t>
            </a:r>
            <a:r>
              <a:rPr lang="en-US" sz="1600" kern="1200" dirty="0">
                <a:solidFill>
                  <a:schemeClr val="tx1"/>
                </a:solidFill>
                <a:effectLst/>
                <a:latin typeface="Arial" charset="0"/>
                <a:ea typeface="+mn-ea"/>
                <a:cs typeface="+mn-cs"/>
              </a:rPr>
              <a:t> Our patients…</a:t>
            </a:r>
          </a:p>
          <a:p>
            <a:r>
              <a:rPr lang="en-US" sz="1600" kern="1200" dirty="0">
                <a:solidFill>
                  <a:schemeClr val="tx1"/>
                </a:solidFill>
                <a:effectLst/>
                <a:latin typeface="Arial" charset="0"/>
                <a:ea typeface="+mn-ea"/>
                <a:cs typeface="+mn-cs"/>
              </a:rPr>
              <a:t>SCRIPT</a:t>
            </a:r>
          </a:p>
          <a:p>
            <a:r>
              <a:rPr lang="en-US" sz="1600" kern="1200" dirty="0">
                <a:solidFill>
                  <a:schemeClr val="tx1"/>
                </a:solidFill>
                <a:effectLst/>
                <a:latin typeface="Arial" charset="0"/>
                <a:ea typeface="+mn-ea"/>
                <a:cs typeface="+mn-cs"/>
              </a:rPr>
              <a:t>“Our </a:t>
            </a:r>
            <a:r>
              <a:rPr lang="en-US" sz="1600" i="1" kern="1200" dirty="0">
                <a:solidFill>
                  <a:schemeClr val="tx1"/>
                </a:solidFill>
                <a:effectLst/>
                <a:latin typeface="Arial" charset="0"/>
                <a:ea typeface="+mn-ea"/>
                <a:cs typeface="+mn-cs"/>
              </a:rPr>
              <a:t>patients</a:t>
            </a:r>
            <a:r>
              <a:rPr lang="en-US" sz="1600" kern="1200" dirty="0">
                <a:solidFill>
                  <a:schemeClr val="tx1"/>
                </a:solidFill>
                <a:effectLst/>
                <a:latin typeface="Arial" charset="0"/>
                <a:ea typeface="+mn-ea"/>
                <a:cs typeface="+mn-cs"/>
              </a:rPr>
              <a:t> feel supported and respected when ________________.”</a:t>
            </a:r>
          </a:p>
          <a:p>
            <a:endParaRPr lang="en-US" sz="1600" kern="1200" dirty="0">
              <a:solidFill>
                <a:schemeClr val="tx1"/>
              </a:solidFill>
              <a:effectLst/>
              <a:latin typeface="Arial" charset="0"/>
              <a:ea typeface="+mn-ea"/>
              <a:cs typeface="+mn-cs"/>
            </a:endParaRPr>
          </a:p>
          <a:p>
            <a:r>
              <a:rPr lang="en-US" sz="1600" b="1" kern="1200" dirty="0">
                <a:solidFill>
                  <a:schemeClr val="tx1"/>
                </a:solidFill>
                <a:effectLst/>
                <a:latin typeface="Arial" charset="0"/>
                <a:ea typeface="+mn-ea"/>
                <a:cs typeface="+mn-cs"/>
              </a:rPr>
              <a:t>Build:</a:t>
            </a:r>
            <a:r>
              <a:rPr lang="en-US" sz="1600" kern="1200" dirty="0">
                <a:solidFill>
                  <a:schemeClr val="tx1"/>
                </a:solidFill>
                <a:effectLst/>
                <a:latin typeface="Arial" charset="0"/>
                <a:ea typeface="+mn-ea"/>
                <a:cs typeface="+mn-cs"/>
              </a:rPr>
              <a:t> </a:t>
            </a:r>
            <a:r>
              <a:rPr lang="en-US" sz="1600" i="1" kern="1200" dirty="0">
                <a:solidFill>
                  <a:schemeClr val="tx1"/>
                </a:solidFill>
                <a:effectLst/>
                <a:latin typeface="Arial" charset="0"/>
                <a:ea typeface="+mn-ea"/>
                <a:cs typeface="+mn-cs"/>
              </a:rPr>
              <a:t>(spread sheets with answers)</a:t>
            </a:r>
            <a:endParaRPr lang="en-US" sz="1600" kern="1200" dirty="0">
              <a:solidFill>
                <a:schemeClr val="tx1"/>
              </a:solidFill>
              <a:effectLst/>
              <a:latin typeface="Arial" charset="0"/>
              <a:ea typeface="+mn-ea"/>
              <a:cs typeface="+mn-cs"/>
            </a:endParaRPr>
          </a:p>
          <a:p>
            <a:r>
              <a:rPr lang="en-US" sz="1600" kern="1200" dirty="0">
                <a:solidFill>
                  <a:schemeClr val="tx1"/>
                </a:solidFill>
                <a:effectLst/>
                <a:latin typeface="Arial" charset="0"/>
                <a:ea typeface="+mn-ea"/>
                <a:cs typeface="+mn-cs"/>
              </a:rPr>
              <a:t>SCRIPT</a:t>
            </a:r>
          </a:p>
          <a:p>
            <a:r>
              <a:rPr lang="en-US" sz="1600" kern="1200" dirty="0">
                <a:solidFill>
                  <a:schemeClr val="tx1"/>
                </a:solidFill>
                <a:effectLst/>
                <a:latin typeface="Arial" charset="0"/>
                <a:ea typeface="+mn-ea"/>
                <a:cs typeface="+mn-cs"/>
              </a:rPr>
              <a:t>In total, a core team gathered and analyzed nearly 5,000 responses. And that’s how we discovered we could meet Aretha Franklin’s challenge to find out what respect means to us. We looked for </a:t>
            </a:r>
            <a:r>
              <a:rPr lang="en-US" sz="1600" b="1" i="1" kern="1200" dirty="0">
                <a:solidFill>
                  <a:schemeClr val="tx1"/>
                </a:solidFill>
                <a:effectLst/>
                <a:latin typeface="Arial" charset="0"/>
                <a:ea typeface="+mn-ea"/>
                <a:cs typeface="+mn-cs"/>
              </a:rPr>
              <a:t>patterns</a:t>
            </a:r>
            <a:r>
              <a:rPr lang="en-US" sz="1600" kern="1200" dirty="0">
                <a:solidFill>
                  <a:schemeClr val="tx1"/>
                </a:solidFill>
                <a:effectLst/>
                <a:latin typeface="Arial" charset="0"/>
                <a:ea typeface="+mn-ea"/>
                <a:cs typeface="+mn-cs"/>
              </a:rPr>
              <a:t>. It quickly became clear that we could group almost all 5,000 responses into six, straight forward Standards of Respect. And they are … </a:t>
            </a:r>
            <a:r>
              <a:rPr lang="en-US" sz="1600" b="1" i="1" kern="1200" dirty="0">
                <a:solidFill>
                  <a:schemeClr val="tx1"/>
                </a:solidFill>
                <a:effectLst/>
                <a:latin typeface="Arial" charset="0"/>
                <a:ea typeface="+mn-ea"/>
                <a:cs typeface="+mn-cs"/>
              </a:rPr>
              <a:t>coming.</a:t>
            </a:r>
            <a:endParaRPr lang="en-US" sz="1600" kern="1200" dirty="0">
              <a:solidFill>
                <a:schemeClr val="tx1"/>
              </a:solidFill>
              <a:effectLst/>
              <a:latin typeface="Arial" charset="0"/>
              <a:ea typeface="+mn-ea"/>
              <a:cs typeface="+mn-cs"/>
            </a:endParaRPr>
          </a:p>
          <a:p>
            <a:endParaRPr lang="en-US" sz="160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pPr>
                <a:defRPr/>
              </a:pPr>
              <a:t>33</a:t>
            </a:fld>
            <a:endParaRPr lang="en-US"/>
          </a:p>
        </p:txBody>
      </p:sp>
    </p:spTree>
    <p:extLst>
      <p:ext uri="{BB962C8B-B14F-4D97-AF65-F5344CB8AC3E}">
        <p14:creationId xmlns:p14="http://schemas.microsoft.com/office/powerpoint/2010/main" val="30531690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a:solidFill>
                  <a:schemeClr val="tx1"/>
                </a:solidFill>
                <a:effectLst/>
                <a:latin typeface="Arial" charset="0"/>
                <a:ea typeface="+mn-ea"/>
                <a:cs typeface="+mn-cs"/>
              </a:rPr>
              <a:t>Facilitator 2: </a:t>
            </a:r>
            <a:endParaRPr lang="en-US" sz="1600" kern="1200" dirty="0">
              <a:solidFill>
                <a:schemeClr val="tx1"/>
              </a:solidFill>
              <a:effectLst/>
              <a:latin typeface="Arial" charset="0"/>
              <a:ea typeface="+mn-ea"/>
              <a:cs typeface="+mn-cs"/>
            </a:endParaRPr>
          </a:p>
          <a:p>
            <a:r>
              <a:rPr lang="en-US" sz="1600" b="1" kern="1200" dirty="0">
                <a:solidFill>
                  <a:schemeClr val="tx1"/>
                </a:solidFill>
                <a:effectLst/>
                <a:latin typeface="Arial" charset="0"/>
                <a:ea typeface="+mn-ea"/>
                <a:cs typeface="+mn-cs"/>
              </a:rPr>
              <a:t>Slide 23:</a:t>
            </a:r>
            <a:r>
              <a:rPr lang="en-US" sz="1600" kern="1200" dirty="0">
                <a:solidFill>
                  <a:schemeClr val="tx1"/>
                </a:solidFill>
                <a:effectLst/>
                <a:latin typeface="Arial" charset="0"/>
                <a:ea typeface="+mn-ea"/>
                <a:cs typeface="+mn-cs"/>
              </a:rPr>
              <a:t> Standards of Respect</a:t>
            </a:r>
          </a:p>
          <a:p>
            <a:r>
              <a:rPr lang="en-US" sz="1600" kern="1200" dirty="0">
                <a:solidFill>
                  <a:schemeClr val="tx1"/>
                </a:solidFill>
                <a:effectLst/>
                <a:latin typeface="Arial" charset="0"/>
                <a:ea typeface="+mn-ea"/>
                <a:cs typeface="+mn-cs"/>
              </a:rPr>
              <a:t>SCRIPT</a:t>
            </a:r>
          </a:p>
          <a:p>
            <a:r>
              <a:rPr lang="en-US" sz="1600" kern="1200" dirty="0">
                <a:solidFill>
                  <a:schemeClr val="tx1"/>
                </a:solidFill>
                <a:effectLst/>
                <a:latin typeface="Arial" charset="0"/>
                <a:ea typeface="+mn-ea"/>
                <a:cs typeface="+mn-cs"/>
              </a:rPr>
              <a:t>Okay, time to reveal our six Standards of Respect. And they are…</a:t>
            </a:r>
            <a:r>
              <a:rPr lang="en-US" sz="1600" b="1" i="1" kern="1200" dirty="0">
                <a:solidFill>
                  <a:schemeClr val="tx1"/>
                </a:solidFill>
                <a:effectLst/>
                <a:latin typeface="Arial" charset="0"/>
                <a:ea typeface="+mn-ea"/>
                <a:cs typeface="+mn-cs"/>
              </a:rPr>
              <a:t>in the cards.</a:t>
            </a:r>
            <a:r>
              <a:rPr lang="en-US" sz="1600" i="1" kern="1200" dirty="0">
                <a:solidFill>
                  <a:schemeClr val="tx1"/>
                </a:solidFill>
                <a:effectLst/>
                <a:latin typeface="Arial" charset="0"/>
                <a:ea typeface="+mn-ea"/>
                <a:cs typeface="+mn-cs"/>
              </a:rPr>
              <a:t> </a:t>
            </a:r>
            <a:r>
              <a:rPr lang="en-US" sz="1600" kern="1200" dirty="0">
                <a:solidFill>
                  <a:schemeClr val="tx1"/>
                </a:solidFill>
                <a:effectLst/>
                <a:latin typeface="Arial" charset="0"/>
                <a:ea typeface="+mn-ea"/>
                <a:cs typeface="+mn-cs"/>
              </a:rPr>
              <a:t>Open up the deck of Respect cards in front of you.</a:t>
            </a:r>
            <a:r>
              <a:rPr lang="en-US" sz="1600" i="1" kern="1200" dirty="0">
                <a:solidFill>
                  <a:schemeClr val="tx1"/>
                </a:solidFill>
                <a:effectLst/>
                <a:latin typeface="Arial" charset="0"/>
                <a:ea typeface="+mn-ea"/>
                <a:cs typeface="+mn-cs"/>
              </a:rPr>
              <a:t> </a:t>
            </a:r>
            <a:r>
              <a:rPr lang="en-US" sz="1600" kern="1200" dirty="0">
                <a:solidFill>
                  <a:schemeClr val="tx1"/>
                </a:solidFill>
                <a:effectLst/>
                <a:latin typeface="Arial" charset="0"/>
                <a:ea typeface="+mn-ea"/>
                <a:cs typeface="+mn-cs"/>
              </a:rPr>
              <a:t>Push from the bottom. Pull out the first card. </a:t>
            </a:r>
          </a:p>
          <a:p>
            <a:endParaRPr lang="en-US" sz="1600" kern="1200" dirty="0">
              <a:solidFill>
                <a:schemeClr val="tx1"/>
              </a:solidFill>
              <a:effectLst/>
              <a:latin typeface="Arial" charset="0"/>
              <a:ea typeface="+mn-ea"/>
              <a:cs typeface="+mn-cs"/>
            </a:endParaRPr>
          </a:p>
          <a:p>
            <a:r>
              <a:rPr lang="en-US" sz="1600" b="1" kern="1200" dirty="0">
                <a:solidFill>
                  <a:schemeClr val="tx1"/>
                </a:solidFill>
                <a:effectLst/>
                <a:latin typeface="Arial" charset="0"/>
                <a:ea typeface="+mn-ea"/>
                <a:cs typeface="+mn-cs"/>
              </a:rPr>
              <a:t>Build:</a:t>
            </a:r>
            <a:r>
              <a:rPr lang="en-US" sz="1600" kern="1200" dirty="0">
                <a:solidFill>
                  <a:schemeClr val="tx1"/>
                </a:solidFill>
                <a:effectLst/>
                <a:latin typeface="Arial" charset="0"/>
                <a:ea typeface="+mn-ea"/>
                <a:cs typeface="+mn-cs"/>
              </a:rPr>
              <a:t> Turn it over, and there you have our six standards.  And they are…</a:t>
            </a:r>
          </a:p>
          <a:p>
            <a:r>
              <a:rPr lang="en-US" sz="1600" kern="1200" dirty="0">
                <a:solidFill>
                  <a:schemeClr val="tx1"/>
                </a:solidFill>
                <a:effectLst/>
                <a:latin typeface="Arial" charset="0"/>
                <a:ea typeface="+mn-ea"/>
                <a:cs typeface="+mn-cs"/>
              </a:rPr>
              <a:t>1. Acknowledge </a:t>
            </a:r>
          </a:p>
          <a:p>
            <a:r>
              <a:rPr lang="en-US" sz="1600" kern="1200" dirty="0">
                <a:solidFill>
                  <a:schemeClr val="tx1"/>
                </a:solidFill>
                <a:effectLst/>
                <a:latin typeface="Arial" charset="0"/>
                <a:ea typeface="+mn-ea"/>
                <a:cs typeface="+mn-cs"/>
              </a:rPr>
              <a:t>2. Listen </a:t>
            </a:r>
          </a:p>
          <a:p>
            <a:r>
              <a:rPr lang="en-US" sz="1600" kern="1200" dirty="0">
                <a:solidFill>
                  <a:schemeClr val="tx1"/>
                </a:solidFill>
                <a:effectLst/>
                <a:latin typeface="Arial" charset="0"/>
                <a:ea typeface="+mn-ea"/>
                <a:cs typeface="+mn-cs"/>
              </a:rPr>
              <a:t>3. Communicate </a:t>
            </a:r>
          </a:p>
          <a:p>
            <a:r>
              <a:rPr lang="en-US" sz="1600" kern="1200" dirty="0">
                <a:solidFill>
                  <a:schemeClr val="tx1"/>
                </a:solidFill>
                <a:effectLst/>
                <a:latin typeface="Arial" charset="0"/>
                <a:ea typeface="+mn-ea"/>
                <a:cs typeface="+mn-cs"/>
              </a:rPr>
              <a:t>4. Be Responsive </a:t>
            </a:r>
          </a:p>
          <a:p>
            <a:r>
              <a:rPr lang="en-US" sz="1600" kern="1200" dirty="0">
                <a:solidFill>
                  <a:schemeClr val="tx1"/>
                </a:solidFill>
                <a:effectLst/>
                <a:latin typeface="Arial" charset="0"/>
                <a:ea typeface="+mn-ea"/>
                <a:cs typeface="+mn-cs"/>
              </a:rPr>
              <a:t>5. Be a Team Player </a:t>
            </a:r>
          </a:p>
          <a:p>
            <a:r>
              <a:rPr lang="en-US" sz="1600" kern="1200" dirty="0">
                <a:solidFill>
                  <a:schemeClr val="tx1"/>
                </a:solidFill>
                <a:effectLst/>
                <a:latin typeface="Arial" charset="0"/>
                <a:ea typeface="+mn-ea"/>
                <a:cs typeface="+mn-cs"/>
              </a:rPr>
              <a:t>6. Be Kind </a:t>
            </a:r>
          </a:p>
          <a:p>
            <a:endParaRPr lang="en-US" sz="1600" kern="1200" dirty="0">
              <a:solidFill>
                <a:schemeClr val="tx1"/>
              </a:solidFill>
              <a:effectLst/>
              <a:latin typeface="Arial" charset="0"/>
              <a:ea typeface="+mn-ea"/>
              <a:cs typeface="+mn-cs"/>
            </a:endParaRPr>
          </a:p>
          <a:p>
            <a:r>
              <a:rPr lang="en-US" sz="1600" i="1" kern="1200" dirty="0">
                <a:solidFill>
                  <a:schemeClr val="tx1"/>
                </a:solidFill>
                <a:effectLst/>
                <a:latin typeface="Arial" charset="0"/>
                <a:ea typeface="+mn-ea"/>
                <a:cs typeface="+mn-cs"/>
              </a:rPr>
              <a:t>(point out SOR one-page flyer)</a:t>
            </a:r>
            <a:endParaRPr lang="en-US" sz="1600" kern="1200" dirty="0">
              <a:solidFill>
                <a:schemeClr val="tx1"/>
              </a:solidFill>
              <a:effectLst/>
              <a:latin typeface="Arial" charset="0"/>
              <a:ea typeface="+mn-ea"/>
              <a:cs typeface="+mn-cs"/>
            </a:endParaRPr>
          </a:p>
          <a:p>
            <a:r>
              <a:rPr lang="en-US" sz="1600" kern="1200" dirty="0">
                <a:solidFill>
                  <a:schemeClr val="tx1"/>
                </a:solidFill>
                <a:effectLst/>
                <a:latin typeface="Arial" charset="0"/>
                <a:ea typeface="+mn-ea"/>
                <a:cs typeface="+mn-cs"/>
              </a:rPr>
              <a:t>You can also see all the six Standards of Respect on the full-page flyer on your table.</a:t>
            </a:r>
          </a:p>
          <a:p>
            <a:r>
              <a:rPr lang="en-US" sz="1600" kern="1200" dirty="0">
                <a:solidFill>
                  <a:schemeClr val="tx1"/>
                </a:solidFill>
                <a:effectLst/>
                <a:latin typeface="Arial" charset="0"/>
                <a:ea typeface="+mn-ea"/>
                <a:cs typeface="+mn-cs"/>
              </a:rPr>
              <a:t> </a:t>
            </a:r>
          </a:p>
          <a:p>
            <a:r>
              <a:rPr lang="en-US" sz="1600" kern="1200" dirty="0">
                <a:solidFill>
                  <a:schemeClr val="tx1"/>
                </a:solidFill>
                <a:effectLst/>
                <a:latin typeface="Arial" charset="0"/>
                <a:ea typeface="+mn-ea"/>
                <a:cs typeface="+mn-cs"/>
              </a:rPr>
              <a:t>Now, we </a:t>
            </a:r>
            <a:r>
              <a:rPr lang="en-US" sz="1600" i="1" kern="1200" dirty="0">
                <a:solidFill>
                  <a:schemeClr val="tx1"/>
                </a:solidFill>
                <a:effectLst/>
                <a:latin typeface="Arial" charset="0"/>
                <a:ea typeface="+mn-ea"/>
                <a:cs typeface="+mn-cs"/>
              </a:rPr>
              <a:t>could</a:t>
            </a:r>
            <a:r>
              <a:rPr lang="en-US" sz="1600" kern="1200" dirty="0">
                <a:solidFill>
                  <a:schemeClr val="tx1"/>
                </a:solidFill>
                <a:effectLst/>
                <a:latin typeface="Arial" charset="0"/>
                <a:ea typeface="+mn-ea"/>
                <a:cs typeface="+mn-cs"/>
              </a:rPr>
              <a:t> do a two-hour training class on </a:t>
            </a:r>
            <a:r>
              <a:rPr lang="en-US" sz="1600" i="1" kern="1200" dirty="0">
                <a:solidFill>
                  <a:schemeClr val="tx1"/>
                </a:solidFill>
                <a:effectLst/>
                <a:latin typeface="Arial" charset="0"/>
                <a:ea typeface="+mn-ea"/>
                <a:cs typeface="+mn-cs"/>
              </a:rPr>
              <a:t>each</a:t>
            </a:r>
            <a:r>
              <a:rPr lang="en-US" sz="1600" kern="1200" dirty="0">
                <a:solidFill>
                  <a:schemeClr val="tx1"/>
                </a:solidFill>
                <a:effectLst/>
                <a:latin typeface="Arial" charset="0"/>
                <a:ea typeface="+mn-ea"/>
                <a:cs typeface="+mn-cs"/>
              </a:rPr>
              <a:t> of these six topics. But we’re not. For example, we’re not trying to teach you how to be a </a:t>
            </a:r>
            <a:r>
              <a:rPr lang="en-US" sz="1600" i="1" kern="1200" dirty="0">
                <a:solidFill>
                  <a:schemeClr val="tx1"/>
                </a:solidFill>
                <a:effectLst/>
                <a:latin typeface="Arial" charset="0"/>
                <a:ea typeface="+mn-ea"/>
                <a:cs typeface="+mn-cs"/>
              </a:rPr>
              <a:t>better</a:t>
            </a:r>
            <a:r>
              <a:rPr lang="en-US" sz="1600" kern="1200" dirty="0">
                <a:solidFill>
                  <a:schemeClr val="tx1"/>
                </a:solidFill>
                <a:effectLst/>
                <a:latin typeface="Arial" charset="0"/>
                <a:ea typeface="+mn-ea"/>
                <a:cs typeface="+mn-cs"/>
              </a:rPr>
              <a:t> listener today… but how to listen </a:t>
            </a:r>
            <a:r>
              <a:rPr lang="en-US" sz="1600" i="1" kern="1200" dirty="0">
                <a:solidFill>
                  <a:schemeClr val="tx1"/>
                </a:solidFill>
                <a:effectLst/>
                <a:latin typeface="Arial" charset="0"/>
                <a:ea typeface="+mn-ea"/>
                <a:cs typeface="+mn-cs"/>
              </a:rPr>
              <a:t>to show respect</a:t>
            </a:r>
            <a:r>
              <a:rPr lang="en-US" sz="1600" kern="1200" dirty="0">
                <a:solidFill>
                  <a:schemeClr val="tx1"/>
                </a:solidFill>
                <a:effectLst/>
                <a:latin typeface="Arial" charset="0"/>
                <a:ea typeface="+mn-ea"/>
                <a:cs typeface="+mn-cs"/>
              </a:rPr>
              <a:t>. </a:t>
            </a:r>
          </a:p>
          <a:p>
            <a:r>
              <a:rPr lang="en-US" sz="1600" kern="1200" dirty="0">
                <a:solidFill>
                  <a:schemeClr val="tx1"/>
                </a:solidFill>
                <a:effectLst/>
                <a:latin typeface="Arial" charset="0"/>
                <a:ea typeface="+mn-ea"/>
                <a:cs typeface="+mn-cs"/>
              </a:rPr>
              <a:t> </a:t>
            </a:r>
          </a:p>
          <a:p>
            <a:r>
              <a:rPr lang="en-US" sz="1600" kern="1200" dirty="0">
                <a:solidFill>
                  <a:schemeClr val="tx1"/>
                </a:solidFill>
                <a:effectLst/>
                <a:latin typeface="Arial" charset="0"/>
                <a:ea typeface="+mn-ea"/>
                <a:cs typeface="+mn-cs"/>
              </a:rPr>
              <a:t>We’ll emphasize slightly different kinds of definitions for words you may normally think of in a broader way. It’s all about respect. So, let’s get to those definitions. And for that, we use the cards. Plus, you can use them to help drive conversations with others and your teams. </a:t>
            </a:r>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pPr>
                <a:defRPr/>
              </a:pPr>
              <a:t>34</a:t>
            </a:fld>
            <a:endParaRPr lang="en-US"/>
          </a:p>
        </p:txBody>
      </p:sp>
    </p:spTree>
    <p:extLst>
      <p:ext uri="{BB962C8B-B14F-4D97-AF65-F5344CB8AC3E}">
        <p14:creationId xmlns:p14="http://schemas.microsoft.com/office/powerpoint/2010/main" val="35537081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a:solidFill>
                  <a:schemeClr val="tx1"/>
                </a:solidFill>
                <a:effectLst/>
                <a:latin typeface="Arial" charset="0"/>
                <a:ea typeface="+mn-ea"/>
                <a:cs typeface="+mn-cs"/>
              </a:rPr>
              <a:t>Facilitator 1: </a:t>
            </a:r>
            <a:endParaRPr lang="en-US" sz="1600" kern="1200" dirty="0">
              <a:solidFill>
                <a:schemeClr val="tx1"/>
              </a:solidFill>
              <a:effectLst/>
              <a:latin typeface="Arial" charset="0"/>
              <a:ea typeface="+mn-ea"/>
              <a:cs typeface="+mn-cs"/>
            </a:endParaRPr>
          </a:p>
          <a:p>
            <a:r>
              <a:rPr lang="en-US" sz="1600" b="1" kern="1200" dirty="0">
                <a:solidFill>
                  <a:schemeClr val="tx1"/>
                </a:solidFill>
                <a:effectLst/>
                <a:latin typeface="Arial" charset="0"/>
                <a:ea typeface="+mn-ea"/>
                <a:cs typeface="+mn-cs"/>
              </a:rPr>
              <a:t>Slide 45:</a:t>
            </a:r>
            <a:r>
              <a:rPr lang="en-US" sz="1600" kern="1200" dirty="0">
                <a:solidFill>
                  <a:schemeClr val="tx1"/>
                </a:solidFill>
                <a:effectLst/>
                <a:latin typeface="Arial" charset="0"/>
                <a:ea typeface="+mn-ea"/>
                <a:cs typeface="+mn-cs"/>
              </a:rPr>
              <a:t> Summary of SORs</a:t>
            </a:r>
          </a:p>
          <a:p>
            <a:r>
              <a:rPr lang="en-US" sz="1600" kern="1200" dirty="0">
                <a:solidFill>
                  <a:schemeClr val="tx1"/>
                </a:solidFill>
                <a:effectLst/>
                <a:latin typeface="Arial" charset="0"/>
                <a:ea typeface="+mn-ea"/>
                <a:cs typeface="+mn-cs"/>
              </a:rPr>
              <a:t>SCRIPT</a:t>
            </a:r>
          </a:p>
          <a:p>
            <a:r>
              <a:rPr lang="en-US" sz="1600" kern="1200" dirty="0">
                <a:solidFill>
                  <a:schemeClr val="tx1"/>
                </a:solidFill>
                <a:effectLst/>
                <a:latin typeface="Arial" charset="0"/>
                <a:ea typeface="+mn-ea"/>
                <a:cs typeface="+mn-cs"/>
              </a:rPr>
              <a:t>Well, there you have it…the six Standards of Respect:</a:t>
            </a:r>
          </a:p>
          <a:p>
            <a:r>
              <a:rPr lang="en-US" sz="1600" kern="1200" dirty="0">
                <a:solidFill>
                  <a:schemeClr val="tx1"/>
                </a:solidFill>
                <a:effectLst/>
                <a:latin typeface="Arial" charset="0"/>
                <a:ea typeface="+mn-ea"/>
                <a:cs typeface="+mn-cs"/>
              </a:rPr>
              <a:t>Acknowledge, Listen, Communicate, Be Responsive, Be a Team Player, Be Kind.  </a:t>
            </a:r>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pPr>
                <a:defRPr/>
              </a:pPr>
              <a:t>35</a:t>
            </a:fld>
            <a:endParaRPr lang="en-US"/>
          </a:p>
        </p:txBody>
      </p:sp>
    </p:spTree>
    <p:extLst>
      <p:ext uri="{BB962C8B-B14F-4D97-AF65-F5344CB8AC3E}">
        <p14:creationId xmlns:p14="http://schemas.microsoft.com/office/powerpoint/2010/main" val="1531872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a:solidFill>
                  <a:schemeClr val="tx1"/>
                </a:solidFill>
                <a:effectLst/>
                <a:latin typeface="Arial" charset="0"/>
                <a:ea typeface="+mn-ea"/>
                <a:cs typeface="+mn-cs"/>
              </a:rPr>
              <a:t>Slide 26:</a:t>
            </a:r>
            <a:r>
              <a:rPr lang="en-US" sz="1600" kern="1200" dirty="0">
                <a:solidFill>
                  <a:schemeClr val="tx1"/>
                </a:solidFill>
                <a:effectLst/>
                <a:latin typeface="Arial" charset="0"/>
                <a:ea typeface="+mn-ea"/>
                <a:cs typeface="+mn-cs"/>
              </a:rPr>
              <a:t> Acknowledge</a:t>
            </a:r>
          </a:p>
          <a:p>
            <a:r>
              <a:rPr lang="en-US" sz="1600" kern="1200" dirty="0">
                <a:solidFill>
                  <a:schemeClr val="tx1"/>
                </a:solidFill>
                <a:effectLst/>
                <a:latin typeface="Arial" charset="0"/>
                <a:ea typeface="+mn-ea"/>
                <a:cs typeface="+mn-cs"/>
              </a:rPr>
              <a:t>SCRIPT</a:t>
            </a:r>
          </a:p>
          <a:p>
            <a:r>
              <a:rPr lang="en-US" sz="1600" kern="1200" dirty="0">
                <a:solidFill>
                  <a:schemeClr val="tx1"/>
                </a:solidFill>
                <a:effectLst/>
                <a:latin typeface="Arial" charset="0"/>
                <a:ea typeface="+mn-ea"/>
                <a:cs typeface="+mn-cs"/>
              </a:rPr>
              <a:t>Have you ever noticed how true to life Dilbert cartoons are?  Take a look…</a:t>
            </a:r>
            <a:r>
              <a:rPr lang="en-US" sz="1600" i="1" kern="1200" dirty="0">
                <a:solidFill>
                  <a:schemeClr val="tx1"/>
                </a:solidFill>
                <a:effectLst/>
                <a:latin typeface="Arial" charset="0"/>
                <a:ea typeface="+mn-ea"/>
                <a:cs typeface="+mn-cs"/>
              </a:rPr>
              <a:t> (slide show cartoon). </a:t>
            </a:r>
            <a:r>
              <a:rPr lang="en-US" sz="1600" b="1" kern="1200" dirty="0">
                <a:solidFill>
                  <a:schemeClr val="tx1"/>
                </a:solidFill>
                <a:effectLst/>
                <a:latin typeface="Arial" charset="0"/>
                <a:ea typeface="+mn-ea"/>
                <a:cs typeface="+mn-cs"/>
              </a:rPr>
              <a:t>Build. Build. Build.</a:t>
            </a:r>
            <a:endParaRPr lang="en-US" sz="1600" kern="1200" dirty="0">
              <a:solidFill>
                <a:schemeClr val="tx1"/>
              </a:solidFill>
              <a:effectLst/>
              <a:latin typeface="Arial" charset="0"/>
              <a:ea typeface="+mn-ea"/>
              <a:cs typeface="+mn-cs"/>
            </a:endParaRPr>
          </a:p>
          <a:p>
            <a:r>
              <a:rPr lang="en-US" sz="1600" kern="1200" dirty="0">
                <a:solidFill>
                  <a:schemeClr val="tx1"/>
                </a:solidFill>
                <a:effectLst/>
                <a:latin typeface="Arial" charset="0"/>
                <a:ea typeface="+mn-ea"/>
                <a:cs typeface="+mn-cs"/>
              </a:rPr>
              <a:t> </a:t>
            </a:r>
          </a:p>
          <a:p>
            <a:r>
              <a:rPr lang="en-US" sz="1600" kern="1200" dirty="0">
                <a:solidFill>
                  <a:schemeClr val="tx1"/>
                </a:solidFill>
                <a:effectLst/>
                <a:latin typeface="Arial" charset="0"/>
                <a:ea typeface="+mn-ea"/>
                <a:cs typeface="+mn-cs"/>
              </a:rPr>
              <a:t>Here’s the truth that this Dilbert cartoon revealed. When you only acknowledge systems or work … and ignore the fact that you are interacting with real people … it has a cost</a:t>
            </a:r>
            <a:r>
              <a:rPr lang="en-US" sz="1600" i="1" kern="1200" dirty="0">
                <a:solidFill>
                  <a:schemeClr val="tx1"/>
                </a:solidFill>
                <a:effectLst/>
                <a:latin typeface="Arial" charset="0"/>
                <a:ea typeface="+mn-ea"/>
                <a:cs typeface="+mn-cs"/>
              </a:rPr>
              <a:t>.</a:t>
            </a:r>
            <a:endParaRPr lang="en-US" sz="1600" kern="1200" dirty="0">
              <a:solidFill>
                <a:schemeClr val="tx1"/>
              </a:solidFill>
              <a:effectLst/>
              <a:latin typeface="Arial" charset="0"/>
              <a:ea typeface="+mn-ea"/>
              <a:cs typeface="+mn-cs"/>
            </a:endParaRPr>
          </a:p>
          <a:p>
            <a:r>
              <a:rPr lang="en-US" sz="1600" i="1" kern="1200" dirty="0">
                <a:solidFill>
                  <a:schemeClr val="tx1"/>
                </a:solidFill>
                <a:effectLst/>
                <a:latin typeface="Arial" charset="0"/>
                <a:ea typeface="+mn-ea"/>
                <a:cs typeface="+mn-cs"/>
              </a:rPr>
              <a:t> </a:t>
            </a:r>
            <a:endParaRPr lang="en-US" sz="1600" kern="1200" dirty="0">
              <a:solidFill>
                <a:schemeClr val="tx1"/>
              </a:solidFill>
              <a:effectLst/>
              <a:latin typeface="Arial" charset="0"/>
              <a:ea typeface="+mn-ea"/>
              <a:cs typeface="+mn-cs"/>
            </a:endParaRPr>
          </a:p>
          <a:p>
            <a:r>
              <a:rPr lang="en-US" sz="1600" kern="1200" dirty="0">
                <a:solidFill>
                  <a:schemeClr val="tx1"/>
                </a:solidFill>
                <a:effectLst/>
                <a:latin typeface="Arial" charset="0"/>
                <a:ea typeface="+mn-ea"/>
                <a:cs typeface="+mn-cs"/>
              </a:rPr>
              <a:t>Every time we take someone else for granted or see them as a ‘means to an end’, we are failing to recognize their contributions. Acknowledging our patients' concerns is the other element of this standard.  … noticing </a:t>
            </a:r>
            <a:r>
              <a:rPr lang="en-US" sz="1600" i="1" u="sng" kern="1200" dirty="0">
                <a:solidFill>
                  <a:schemeClr val="tx1"/>
                </a:solidFill>
                <a:effectLst/>
                <a:latin typeface="Arial" charset="0"/>
                <a:ea typeface="+mn-ea"/>
                <a:cs typeface="+mn-cs"/>
              </a:rPr>
              <a:t>them</a:t>
            </a:r>
            <a:r>
              <a:rPr lang="en-US" sz="1600" kern="1200" dirty="0">
                <a:solidFill>
                  <a:schemeClr val="tx1"/>
                </a:solidFill>
                <a:effectLst/>
                <a:latin typeface="Arial" charset="0"/>
                <a:ea typeface="+mn-ea"/>
                <a:cs typeface="+mn-cs"/>
              </a:rPr>
              <a:t>, really paying attention to </a:t>
            </a:r>
            <a:r>
              <a:rPr lang="en-US" sz="1600" i="1" u="sng" kern="1200" dirty="0">
                <a:solidFill>
                  <a:schemeClr val="tx1"/>
                </a:solidFill>
                <a:effectLst/>
                <a:latin typeface="Arial" charset="0"/>
                <a:ea typeface="+mn-ea"/>
                <a:cs typeface="+mn-cs"/>
              </a:rPr>
              <a:t>them</a:t>
            </a:r>
            <a:r>
              <a:rPr lang="en-US" sz="1600" kern="1200" dirty="0">
                <a:solidFill>
                  <a:schemeClr val="tx1"/>
                </a:solidFill>
                <a:effectLst/>
                <a:latin typeface="Arial" charset="0"/>
                <a:ea typeface="+mn-ea"/>
                <a:cs typeface="+mn-cs"/>
              </a:rPr>
              <a:t> … and recognizing their concerns. So, let’s explore this.</a:t>
            </a:r>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pPr>
                <a:defRPr/>
              </a:pPr>
              <a:t>36</a:t>
            </a:fld>
            <a:endParaRPr lang="en-US"/>
          </a:p>
        </p:txBody>
      </p:sp>
    </p:spTree>
    <p:extLst>
      <p:ext uri="{BB962C8B-B14F-4D97-AF65-F5344CB8AC3E}">
        <p14:creationId xmlns:p14="http://schemas.microsoft.com/office/powerpoint/2010/main" val="1979203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a:solidFill>
                  <a:schemeClr val="tx1"/>
                </a:solidFill>
                <a:effectLst/>
                <a:latin typeface="Arial" charset="0"/>
                <a:ea typeface="+mn-ea"/>
                <a:cs typeface="+mn-cs"/>
              </a:rPr>
              <a:t>Slide 28:</a:t>
            </a:r>
            <a:r>
              <a:rPr lang="en-US" sz="1600" kern="1200" dirty="0">
                <a:solidFill>
                  <a:schemeClr val="tx1"/>
                </a:solidFill>
                <a:effectLst/>
                <a:latin typeface="Arial" charset="0"/>
                <a:ea typeface="+mn-ea"/>
                <a:cs typeface="+mn-cs"/>
              </a:rPr>
              <a:t> Table Time</a:t>
            </a:r>
          </a:p>
          <a:p>
            <a:r>
              <a:rPr lang="en-US" sz="1600" kern="1200" dirty="0">
                <a:solidFill>
                  <a:schemeClr val="tx1"/>
                </a:solidFill>
                <a:effectLst/>
                <a:latin typeface="Arial" charset="0"/>
                <a:ea typeface="+mn-ea"/>
                <a:cs typeface="+mn-cs"/>
              </a:rPr>
              <a:t>SCRIPT</a:t>
            </a:r>
          </a:p>
          <a:p>
            <a:r>
              <a:rPr lang="en-US" sz="1600" kern="1200" dirty="0">
                <a:solidFill>
                  <a:schemeClr val="tx1"/>
                </a:solidFill>
                <a:effectLst/>
                <a:latin typeface="Arial" charset="0"/>
                <a:ea typeface="+mn-ea"/>
                <a:cs typeface="+mn-cs"/>
              </a:rPr>
              <a:t>Let’s explore these cards. Pair up with another colleague at your table. If you have an odd number at your table, form a group of three </a:t>
            </a:r>
            <a:r>
              <a:rPr lang="en-US" sz="1600" i="1" kern="1200" dirty="0">
                <a:solidFill>
                  <a:schemeClr val="tx1"/>
                </a:solidFill>
                <a:effectLst/>
                <a:latin typeface="Arial" charset="0"/>
                <a:ea typeface="+mn-ea"/>
                <a:cs typeface="+mn-cs"/>
              </a:rPr>
              <a:t>with someone odd!</a:t>
            </a:r>
            <a:endParaRPr lang="en-US" sz="1600" kern="1200" dirty="0">
              <a:solidFill>
                <a:schemeClr val="tx1"/>
              </a:solidFill>
              <a:effectLst/>
              <a:latin typeface="Arial" charset="0"/>
              <a:ea typeface="+mn-ea"/>
              <a:cs typeface="+mn-cs"/>
            </a:endParaRPr>
          </a:p>
          <a:p>
            <a:r>
              <a:rPr lang="en-US" sz="1600" kern="1200" dirty="0">
                <a:solidFill>
                  <a:schemeClr val="tx1"/>
                </a:solidFill>
                <a:effectLst/>
                <a:latin typeface="Arial" charset="0"/>
                <a:ea typeface="+mn-ea"/>
                <a:cs typeface="+mn-cs"/>
              </a:rPr>
              <a:t> </a:t>
            </a:r>
          </a:p>
          <a:p>
            <a:r>
              <a:rPr lang="en-US" sz="1600" kern="1200" dirty="0">
                <a:solidFill>
                  <a:schemeClr val="tx1"/>
                </a:solidFill>
                <a:effectLst/>
                <a:latin typeface="Arial" charset="0"/>
                <a:ea typeface="+mn-ea"/>
                <a:cs typeface="+mn-cs"/>
              </a:rPr>
              <a:t>Read all the bulleted items on just the </a:t>
            </a:r>
            <a:r>
              <a:rPr lang="en-US" sz="1600" i="1" kern="1200" dirty="0">
                <a:solidFill>
                  <a:schemeClr val="tx1"/>
                </a:solidFill>
                <a:effectLst/>
                <a:latin typeface="Arial" charset="0"/>
                <a:ea typeface="+mn-ea"/>
                <a:cs typeface="+mn-cs"/>
              </a:rPr>
              <a:t>first</a:t>
            </a:r>
            <a:r>
              <a:rPr lang="en-US" sz="1600" kern="1200" dirty="0">
                <a:solidFill>
                  <a:schemeClr val="tx1"/>
                </a:solidFill>
                <a:effectLst/>
                <a:latin typeface="Arial" charset="0"/>
                <a:ea typeface="+mn-ea"/>
                <a:cs typeface="+mn-cs"/>
              </a:rPr>
              <a:t> card…in the What it is and What it isn’t categories. Then … candidly tell your partner what you currently do, and what you currently DON’T do. Take about a minute to do that. </a:t>
            </a:r>
          </a:p>
          <a:p>
            <a:r>
              <a:rPr lang="en-US" sz="1600" kern="1200" dirty="0">
                <a:solidFill>
                  <a:schemeClr val="tx1"/>
                </a:solidFill>
                <a:effectLst/>
                <a:latin typeface="Arial" charset="0"/>
                <a:ea typeface="+mn-ea"/>
                <a:cs typeface="+mn-cs"/>
              </a:rPr>
              <a:t> </a:t>
            </a:r>
          </a:p>
          <a:p>
            <a:r>
              <a:rPr lang="en-US" sz="1600" i="1" kern="1200" dirty="0">
                <a:solidFill>
                  <a:schemeClr val="tx1"/>
                </a:solidFill>
                <a:effectLst/>
                <a:latin typeface="Arial" charset="0"/>
                <a:ea typeface="+mn-ea"/>
                <a:cs typeface="+mn-cs"/>
              </a:rPr>
              <a:t>(Attendees do Table Time exercise)</a:t>
            </a:r>
            <a:endParaRPr lang="en-US" sz="1600" kern="1200" dirty="0">
              <a:solidFill>
                <a:schemeClr val="tx1"/>
              </a:solidFill>
              <a:effectLst/>
              <a:latin typeface="Arial" charset="0"/>
              <a:ea typeface="+mn-ea"/>
              <a:cs typeface="+mn-cs"/>
            </a:endParaRPr>
          </a:p>
          <a:p>
            <a:r>
              <a:rPr lang="en-US" sz="1600" kern="1200" dirty="0">
                <a:solidFill>
                  <a:schemeClr val="tx1"/>
                </a:solidFill>
                <a:effectLst/>
                <a:latin typeface="Arial" charset="0"/>
                <a:ea typeface="+mn-ea"/>
                <a:cs typeface="+mn-cs"/>
              </a:rPr>
              <a:t> </a:t>
            </a:r>
          </a:p>
          <a:p>
            <a:r>
              <a:rPr lang="en-US" sz="1600" b="1" kern="1200" dirty="0">
                <a:solidFill>
                  <a:schemeClr val="tx1"/>
                </a:solidFill>
                <a:effectLst/>
                <a:latin typeface="Arial" charset="0"/>
                <a:ea typeface="+mn-ea"/>
                <a:cs typeface="+mn-cs"/>
              </a:rPr>
              <a:t> </a:t>
            </a:r>
            <a:endParaRPr lang="en-US" sz="1600" kern="1200" dirty="0">
              <a:solidFill>
                <a:schemeClr val="tx1"/>
              </a:solidFill>
              <a:effectLst/>
              <a:latin typeface="Arial" charset="0"/>
              <a:ea typeface="+mn-ea"/>
              <a:cs typeface="+mn-cs"/>
            </a:endParaRPr>
          </a:p>
          <a:p>
            <a:r>
              <a:rPr lang="en-US" sz="1600" b="1" kern="1200" dirty="0">
                <a:solidFill>
                  <a:schemeClr val="tx1"/>
                </a:solidFill>
                <a:effectLst/>
                <a:latin typeface="Arial" charset="0"/>
                <a:ea typeface="+mn-ea"/>
                <a:cs typeface="+mn-cs"/>
              </a:rPr>
              <a:t>Build:</a:t>
            </a:r>
            <a:r>
              <a:rPr lang="en-US" sz="1600" kern="1200" dirty="0">
                <a:solidFill>
                  <a:schemeClr val="tx1"/>
                </a:solidFill>
                <a:effectLst/>
                <a:latin typeface="Arial" charset="0"/>
                <a:ea typeface="+mn-ea"/>
                <a:cs typeface="+mn-cs"/>
              </a:rPr>
              <a:t> After reviewing just ONE card we </a:t>
            </a:r>
            <a:r>
              <a:rPr lang="en-US" sz="1600" i="1" kern="1200" dirty="0">
                <a:solidFill>
                  <a:schemeClr val="tx1"/>
                </a:solidFill>
                <a:effectLst/>
                <a:latin typeface="Arial" charset="0"/>
                <a:ea typeface="+mn-ea"/>
                <a:cs typeface="+mn-cs"/>
              </a:rPr>
              <a:t>already</a:t>
            </a:r>
            <a:r>
              <a:rPr lang="en-US" sz="1600" kern="1200" dirty="0">
                <a:solidFill>
                  <a:schemeClr val="tx1"/>
                </a:solidFill>
                <a:effectLst/>
                <a:latin typeface="Arial" charset="0"/>
                <a:ea typeface="+mn-ea"/>
                <a:cs typeface="+mn-cs"/>
              </a:rPr>
              <a:t> see where we all contribute to respect AND disrespect. The opportunity is…there are </a:t>
            </a:r>
            <a:r>
              <a:rPr lang="en-US" sz="1600" i="1" kern="1200" dirty="0">
                <a:solidFill>
                  <a:schemeClr val="tx1"/>
                </a:solidFill>
                <a:effectLst/>
                <a:latin typeface="Arial" charset="0"/>
                <a:ea typeface="+mn-ea"/>
                <a:cs typeface="+mn-cs"/>
              </a:rPr>
              <a:t>three more categories.</a:t>
            </a:r>
            <a:r>
              <a:rPr lang="en-US" sz="1600" kern="1200" dirty="0">
                <a:solidFill>
                  <a:schemeClr val="tx1"/>
                </a:solidFill>
                <a:effectLst/>
                <a:latin typeface="Arial" charset="0"/>
                <a:ea typeface="+mn-ea"/>
                <a:cs typeface="+mn-cs"/>
              </a:rPr>
              <a:t> </a:t>
            </a:r>
          </a:p>
          <a:p>
            <a:r>
              <a:rPr lang="en-US" sz="1600" kern="1200" dirty="0">
                <a:solidFill>
                  <a:schemeClr val="tx1"/>
                </a:solidFill>
                <a:effectLst/>
                <a:latin typeface="Arial" charset="0"/>
                <a:ea typeface="+mn-ea"/>
                <a:cs typeface="+mn-cs"/>
              </a:rPr>
              <a:t> </a:t>
            </a:r>
          </a:p>
          <a:p>
            <a:r>
              <a:rPr lang="en-US" sz="1600" b="1" kern="1200" dirty="0">
                <a:solidFill>
                  <a:schemeClr val="tx1"/>
                </a:solidFill>
                <a:effectLst/>
                <a:latin typeface="Arial" charset="0"/>
                <a:ea typeface="+mn-ea"/>
                <a:cs typeface="+mn-cs"/>
              </a:rPr>
              <a:t> </a:t>
            </a:r>
            <a:endParaRPr lang="en-US" sz="1600" kern="1200" dirty="0">
              <a:solidFill>
                <a:schemeClr val="tx1"/>
              </a:solidFill>
              <a:effectLst/>
              <a:latin typeface="Arial" charset="0"/>
              <a:ea typeface="+mn-ea"/>
              <a:cs typeface="+mn-cs"/>
            </a:endParaRPr>
          </a:p>
          <a:p>
            <a:r>
              <a:rPr lang="en-US" sz="1600" b="1" kern="1200" dirty="0">
                <a:solidFill>
                  <a:schemeClr val="tx1"/>
                </a:solidFill>
                <a:effectLst/>
                <a:latin typeface="Arial" charset="0"/>
                <a:ea typeface="+mn-ea"/>
                <a:cs typeface="+mn-cs"/>
              </a:rPr>
              <a:t>Build:</a:t>
            </a:r>
            <a:r>
              <a:rPr lang="en-US" sz="1600" kern="1200" dirty="0">
                <a:solidFill>
                  <a:schemeClr val="tx1"/>
                </a:solidFill>
                <a:effectLst/>
                <a:latin typeface="Arial" charset="0"/>
                <a:ea typeface="+mn-ea"/>
                <a:cs typeface="+mn-cs"/>
              </a:rPr>
              <a:t> There’s a great tip we can all try out. It’s the second bullet in the Tips to Improve category – called </a:t>
            </a:r>
            <a:r>
              <a:rPr lang="en-US" sz="1600" b="1" kern="1200" dirty="0">
                <a:solidFill>
                  <a:schemeClr val="tx1"/>
                </a:solidFill>
                <a:effectLst/>
                <a:latin typeface="Arial" charset="0"/>
                <a:ea typeface="+mn-ea"/>
                <a:cs typeface="+mn-cs"/>
              </a:rPr>
              <a:t>The 10 / 5 Rule</a:t>
            </a:r>
            <a:r>
              <a:rPr lang="en-US" sz="1600" kern="1200" dirty="0">
                <a:solidFill>
                  <a:schemeClr val="tx1"/>
                </a:solidFill>
                <a:effectLst/>
                <a:latin typeface="Arial" charset="0"/>
                <a:ea typeface="+mn-ea"/>
                <a:cs typeface="+mn-cs"/>
              </a:rPr>
              <a:t>.</a:t>
            </a:r>
          </a:p>
          <a:p>
            <a:r>
              <a:rPr lang="en-US" sz="1600" kern="1200" dirty="0">
                <a:solidFill>
                  <a:schemeClr val="tx1"/>
                </a:solidFill>
                <a:effectLst/>
                <a:latin typeface="Arial" charset="0"/>
                <a:ea typeface="+mn-ea"/>
                <a:cs typeface="+mn-cs"/>
              </a:rPr>
              <a:t> </a:t>
            </a:r>
          </a:p>
          <a:p>
            <a:r>
              <a:rPr lang="en-US" sz="1600" kern="1200" dirty="0">
                <a:solidFill>
                  <a:schemeClr val="tx1"/>
                </a:solidFill>
                <a:effectLst/>
                <a:latin typeface="Arial" charset="0"/>
                <a:ea typeface="+mn-ea"/>
                <a:cs typeface="+mn-cs"/>
              </a:rPr>
              <a:t>It means when walking down a hallway or entering a conference room you smile at someone at 10 feet, and then say hello at about 5 feet. We’re talking about that moment when you see someone and you’re like “Did they see me? What do I do here? Do I say something? … No? … Is it awkward if I say something and they don’t say anything back?” </a:t>
            </a:r>
          </a:p>
          <a:p>
            <a:r>
              <a:rPr lang="en-US" sz="1600" kern="1200" dirty="0">
                <a:solidFill>
                  <a:schemeClr val="tx1"/>
                </a:solidFill>
                <a:effectLst/>
                <a:latin typeface="Arial" charset="0"/>
                <a:ea typeface="+mn-ea"/>
                <a:cs typeface="+mn-cs"/>
              </a:rPr>
              <a:t> </a:t>
            </a:r>
          </a:p>
          <a:p>
            <a:r>
              <a:rPr lang="en-US" sz="1600" kern="1200" dirty="0">
                <a:solidFill>
                  <a:schemeClr val="tx1"/>
                </a:solidFill>
                <a:effectLst/>
                <a:latin typeface="Arial" charset="0"/>
                <a:ea typeface="+mn-ea"/>
                <a:cs typeface="+mn-cs"/>
              </a:rPr>
              <a:t>Now, a fair question is…will simply smiling at 10 feet and saying hello at 5 feet </a:t>
            </a:r>
            <a:r>
              <a:rPr lang="en-US" sz="1600" i="1" kern="1200" dirty="0">
                <a:solidFill>
                  <a:schemeClr val="tx1"/>
                </a:solidFill>
                <a:effectLst/>
                <a:latin typeface="Arial" charset="0"/>
                <a:ea typeface="+mn-ea"/>
                <a:cs typeface="+mn-cs"/>
              </a:rPr>
              <a:t>actually</a:t>
            </a:r>
            <a:r>
              <a:rPr lang="en-US" sz="1600" kern="1200" dirty="0">
                <a:solidFill>
                  <a:schemeClr val="tx1"/>
                </a:solidFill>
                <a:effectLst/>
                <a:latin typeface="Arial" charset="0"/>
                <a:ea typeface="+mn-ea"/>
                <a:cs typeface="+mn-cs"/>
              </a:rPr>
              <a:t> make a difference in how people feel acknowledged?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C3A632B-FBDE-46D4-BF6F-6D14421E6342}"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91147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a:solidFill>
                  <a:schemeClr val="tx1"/>
                </a:solidFill>
                <a:effectLst/>
                <a:latin typeface="Arial" charset="0"/>
                <a:ea typeface="+mn-ea"/>
                <a:cs typeface="+mn-cs"/>
              </a:rPr>
              <a:t>Slide 32:</a:t>
            </a:r>
            <a:r>
              <a:rPr lang="en-US" sz="1600" kern="1200" dirty="0">
                <a:solidFill>
                  <a:schemeClr val="tx1"/>
                </a:solidFill>
                <a:effectLst/>
                <a:latin typeface="Arial" charset="0"/>
                <a:ea typeface="+mn-ea"/>
                <a:cs typeface="+mn-cs"/>
              </a:rPr>
              <a:t>  Too quick</a:t>
            </a:r>
          </a:p>
          <a:p>
            <a:r>
              <a:rPr lang="en-US" sz="1600" kern="1200" dirty="0">
                <a:solidFill>
                  <a:schemeClr val="tx1"/>
                </a:solidFill>
                <a:effectLst/>
                <a:latin typeface="Arial" charset="0"/>
                <a:ea typeface="+mn-ea"/>
                <a:cs typeface="+mn-cs"/>
              </a:rPr>
              <a:t>Take a look at the first bullet on the Tips to Improve Listen card. Call it the Two Second Rule. We’ll demonstrate with a little role play.</a:t>
            </a:r>
          </a:p>
          <a:p>
            <a:r>
              <a:rPr lang="en-US" sz="1600" kern="1200" dirty="0">
                <a:solidFill>
                  <a:schemeClr val="tx1"/>
                </a:solidFill>
                <a:effectLst/>
                <a:latin typeface="Arial" charset="0"/>
                <a:ea typeface="+mn-ea"/>
                <a:cs typeface="+mn-cs"/>
              </a:rPr>
              <a:t> </a:t>
            </a:r>
          </a:p>
          <a:p>
            <a:r>
              <a:rPr lang="en-US" sz="1600" kern="1200" dirty="0">
                <a:solidFill>
                  <a:schemeClr val="tx1"/>
                </a:solidFill>
                <a:effectLst/>
                <a:latin typeface="Arial" charset="0"/>
                <a:ea typeface="+mn-ea"/>
                <a:cs typeface="+mn-cs"/>
              </a:rPr>
              <a:t>So, ______, what’s your favorite show to binge-watch on Netflix.</a:t>
            </a:r>
          </a:p>
          <a:p>
            <a:r>
              <a:rPr lang="en-US" sz="1600" kern="1200" dirty="0">
                <a:solidFill>
                  <a:schemeClr val="tx1"/>
                </a:solidFill>
                <a:effectLst/>
                <a:latin typeface="Arial" charset="0"/>
                <a:ea typeface="+mn-ea"/>
                <a:cs typeface="+mn-cs"/>
              </a:rPr>
              <a:t> </a:t>
            </a:r>
          </a:p>
          <a:p>
            <a:r>
              <a:rPr lang="en-US" sz="1600" kern="1200" dirty="0">
                <a:solidFill>
                  <a:schemeClr val="tx1"/>
                </a:solidFill>
                <a:effectLst/>
                <a:latin typeface="Arial" charset="0"/>
                <a:ea typeface="+mn-ea"/>
                <a:cs typeface="+mn-cs"/>
              </a:rPr>
              <a:t>Facilitator 2</a:t>
            </a:r>
          </a:p>
          <a:p>
            <a:r>
              <a:rPr lang="en-US" sz="1600" kern="1200" dirty="0">
                <a:solidFill>
                  <a:schemeClr val="tx1"/>
                </a:solidFill>
                <a:effectLst/>
                <a:latin typeface="Arial" charset="0"/>
                <a:ea typeface="+mn-ea"/>
                <a:cs typeface="+mn-cs"/>
              </a:rPr>
              <a:t>I’d have to say </a:t>
            </a:r>
            <a:r>
              <a:rPr lang="en-US" sz="1600" i="1" kern="1200" dirty="0">
                <a:solidFill>
                  <a:schemeClr val="tx1"/>
                </a:solidFill>
                <a:effectLst/>
                <a:latin typeface="Arial" charset="0"/>
                <a:ea typeface="+mn-ea"/>
                <a:cs typeface="+mn-cs"/>
              </a:rPr>
              <a:t>Parks &amp; Recreations...</a:t>
            </a:r>
            <a:endParaRPr lang="en-US" sz="1600" kern="1200" dirty="0">
              <a:solidFill>
                <a:schemeClr val="tx1"/>
              </a:solidFill>
              <a:effectLst/>
              <a:latin typeface="Arial" charset="0"/>
              <a:ea typeface="+mn-ea"/>
              <a:cs typeface="+mn-cs"/>
            </a:endParaRPr>
          </a:p>
          <a:p>
            <a:r>
              <a:rPr lang="en-US" sz="1600" i="1" kern="1200" dirty="0">
                <a:solidFill>
                  <a:schemeClr val="tx1"/>
                </a:solidFill>
                <a:effectLst/>
                <a:latin typeface="Arial" charset="0"/>
                <a:ea typeface="+mn-ea"/>
                <a:cs typeface="+mn-cs"/>
              </a:rPr>
              <a:t> </a:t>
            </a:r>
            <a:endParaRPr lang="en-US" sz="1600" kern="1200" dirty="0">
              <a:solidFill>
                <a:schemeClr val="tx1"/>
              </a:solidFill>
              <a:effectLst/>
              <a:latin typeface="Arial" charset="0"/>
              <a:ea typeface="+mn-ea"/>
              <a:cs typeface="+mn-cs"/>
            </a:endParaRPr>
          </a:p>
          <a:p>
            <a:r>
              <a:rPr lang="en-US" sz="1600" kern="1200" dirty="0">
                <a:solidFill>
                  <a:schemeClr val="tx1"/>
                </a:solidFill>
                <a:effectLst/>
                <a:latin typeface="Arial" charset="0"/>
                <a:ea typeface="+mn-ea"/>
                <a:cs typeface="+mn-cs"/>
              </a:rPr>
              <a:t>Facilitator 1 </a:t>
            </a:r>
          </a:p>
          <a:p>
            <a:r>
              <a:rPr lang="en-US" sz="1600" i="1" kern="1200" dirty="0">
                <a:solidFill>
                  <a:schemeClr val="tx1"/>
                </a:solidFill>
                <a:effectLst/>
                <a:latin typeface="Arial" charset="0"/>
                <a:ea typeface="+mn-ea"/>
                <a:cs typeface="+mn-cs"/>
              </a:rPr>
              <a:t>(cutting off end right at the end of “Recreations”).</a:t>
            </a:r>
            <a:endParaRPr lang="en-US" sz="1600" kern="1200" dirty="0">
              <a:solidFill>
                <a:schemeClr val="tx1"/>
              </a:solidFill>
              <a:effectLst/>
              <a:latin typeface="Arial" charset="0"/>
              <a:ea typeface="+mn-ea"/>
              <a:cs typeface="+mn-cs"/>
            </a:endParaRPr>
          </a:p>
          <a:p>
            <a:r>
              <a:rPr lang="en-US" sz="1600" kern="1200" dirty="0">
                <a:solidFill>
                  <a:schemeClr val="tx1"/>
                </a:solidFill>
                <a:effectLst/>
                <a:latin typeface="Arial" charset="0"/>
                <a:ea typeface="+mn-ea"/>
                <a:cs typeface="+mn-cs"/>
              </a:rPr>
              <a:t>Good choice, but I think </a:t>
            </a:r>
            <a:r>
              <a:rPr lang="en-US" sz="1600" i="1" kern="1200" dirty="0">
                <a:solidFill>
                  <a:schemeClr val="tx1"/>
                </a:solidFill>
                <a:effectLst/>
                <a:latin typeface="Arial" charset="0"/>
                <a:ea typeface="+mn-ea"/>
                <a:cs typeface="+mn-cs"/>
              </a:rPr>
              <a:t>Stranger Things </a:t>
            </a:r>
            <a:r>
              <a:rPr lang="en-US" sz="1600" kern="1200" dirty="0">
                <a:solidFill>
                  <a:schemeClr val="tx1"/>
                </a:solidFill>
                <a:effectLst/>
                <a:latin typeface="Arial" charset="0"/>
                <a:ea typeface="+mn-ea"/>
                <a:cs typeface="+mn-cs"/>
              </a:rPr>
              <a:t>is the one to watch.</a:t>
            </a:r>
          </a:p>
          <a:p>
            <a:r>
              <a:rPr lang="en-US" sz="1600" kern="1200" dirty="0">
                <a:solidFill>
                  <a:schemeClr val="tx1"/>
                </a:solidFill>
                <a:effectLst/>
                <a:latin typeface="Arial" charset="0"/>
                <a:ea typeface="+mn-ea"/>
                <a:cs typeface="+mn-cs"/>
              </a:rPr>
              <a:t> </a:t>
            </a:r>
          </a:p>
          <a:p>
            <a:r>
              <a:rPr lang="en-US" sz="1600" kern="1200" dirty="0">
                <a:solidFill>
                  <a:schemeClr val="tx1"/>
                </a:solidFill>
                <a:effectLst/>
                <a:latin typeface="Arial" charset="0"/>
                <a:ea typeface="+mn-ea"/>
                <a:cs typeface="+mn-cs"/>
              </a:rPr>
              <a:t>Notice how quickly I started talking. Does _____ feel respect or disrespect based on how I’m listening? (get responses from attendees)</a:t>
            </a:r>
          </a:p>
          <a:p>
            <a:r>
              <a:rPr lang="en-US" sz="1600" kern="1200" dirty="0">
                <a:solidFill>
                  <a:schemeClr val="tx1"/>
                </a:solidFill>
                <a:effectLst/>
                <a:latin typeface="Arial" charset="0"/>
                <a:ea typeface="+mn-ea"/>
                <a:cs typeface="+mn-cs"/>
              </a:rPr>
              <a:t> </a:t>
            </a:r>
          </a:p>
          <a:p>
            <a:r>
              <a:rPr lang="en-US" sz="1600" kern="1200" dirty="0">
                <a:solidFill>
                  <a:schemeClr val="tx1"/>
                </a:solidFill>
                <a:effectLst/>
                <a:latin typeface="Arial" charset="0"/>
                <a:ea typeface="+mn-ea"/>
                <a:cs typeface="+mn-cs"/>
              </a:rPr>
              <a:t>Now, we’ll do the same thing, with the only difference being, I simply wait two seconds.</a:t>
            </a:r>
          </a:p>
          <a:p>
            <a:r>
              <a:rPr lang="en-US" sz="1600" kern="1200" dirty="0">
                <a:solidFill>
                  <a:schemeClr val="tx1"/>
                </a:solidFill>
                <a:effectLst/>
                <a:latin typeface="Arial" charset="0"/>
                <a:ea typeface="+mn-ea"/>
                <a:cs typeface="+mn-cs"/>
              </a:rPr>
              <a:t> </a:t>
            </a:r>
          </a:p>
          <a:p>
            <a:r>
              <a:rPr lang="en-US" sz="1600" kern="1200" dirty="0">
                <a:solidFill>
                  <a:schemeClr val="tx1"/>
                </a:solidFill>
                <a:effectLst/>
                <a:latin typeface="Arial" charset="0"/>
                <a:ea typeface="+mn-ea"/>
                <a:cs typeface="+mn-cs"/>
              </a:rPr>
              <a:t> </a:t>
            </a:r>
          </a:p>
          <a:p>
            <a:r>
              <a:rPr lang="en-US" sz="1600" kern="1200" dirty="0">
                <a:solidFill>
                  <a:schemeClr val="tx1"/>
                </a:solidFill>
                <a:effectLst/>
                <a:latin typeface="Arial" charset="0"/>
                <a:ea typeface="+mn-ea"/>
                <a:cs typeface="+mn-cs"/>
              </a:rPr>
              <a:t>So, ______, what’s your favorite show to binge-watch on Netflix.</a:t>
            </a:r>
          </a:p>
          <a:p>
            <a:r>
              <a:rPr lang="en-US" sz="1600" kern="1200" dirty="0">
                <a:solidFill>
                  <a:schemeClr val="tx1"/>
                </a:solidFill>
                <a:effectLst/>
                <a:latin typeface="Arial" charset="0"/>
                <a:ea typeface="+mn-ea"/>
                <a:cs typeface="+mn-cs"/>
              </a:rPr>
              <a:t> </a:t>
            </a:r>
          </a:p>
          <a:p>
            <a:r>
              <a:rPr lang="en-US" sz="1600" kern="1200" dirty="0">
                <a:solidFill>
                  <a:schemeClr val="tx1"/>
                </a:solidFill>
                <a:effectLst/>
                <a:latin typeface="Arial" charset="0"/>
                <a:ea typeface="+mn-ea"/>
                <a:cs typeface="+mn-cs"/>
              </a:rPr>
              <a:t>Facilitator 2</a:t>
            </a:r>
          </a:p>
          <a:p>
            <a:r>
              <a:rPr lang="en-US" sz="1600" kern="1200" dirty="0">
                <a:solidFill>
                  <a:schemeClr val="tx1"/>
                </a:solidFill>
                <a:effectLst/>
                <a:latin typeface="Arial" charset="0"/>
                <a:ea typeface="+mn-ea"/>
                <a:cs typeface="+mn-cs"/>
              </a:rPr>
              <a:t>I’d have to say </a:t>
            </a:r>
            <a:r>
              <a:rPr lang="en-US" sz="1600" i="1" kern="1200" dirty="0">
                <a:solidFill>
                  <a:schemeClr val="tx1"/>
                </a:solidFill>
                <a:effectLst/>
                <a:latin typeface="Arial" charset="0"/>
                <a:ea typeface="+mn-ea"/>
                <a:cs typeface="+mn-cs"/>
              </a:rPr>
              <a:t>Parks &amp; Recreations.</a:t>
            </a:r>
            <a:endParaRPr lang="en-US" sz="1600" kern="1200" dirty="0">
              <a:solidFill>
                <a:schemeClr val="tx1"/>
              </a:solidFill>
              <a:effectLst/>
              <a:latin typeface="Arial" charset="0"/>
              <a:ea typeface="+mn-ea"/>
              <a:cs typeface="+mn-cs"/>
            </a:endParaRPr>
          </a:p>
          <a:p>
            <a:r>
              <a:rPr lang="en-US" sz="1600" i="1" kern="1200" dirty="0">
                <a:solidFill>
                  <a:schemeClr val="tx1"/>
                </a:solidFill>
                <a:effectLst/>
                <a:latin typeface="Arial" charset="0"/>
                <a:ea typeface="+mn-ea"/>
                <a:cs typeface="+mn-cs"/>
              </a:rPr>
              <a:t> </a:t>
            </a:r>
            <a:endParaRPr lang="en-US" sz="1600" kern="1200" dirty="0">
              <a:solidFill>
                <a:schemeClr val="tx1"/>
              </a:solidFill>
              <a:effectLst/>
              <a:latin typeface="Arial" charset="0"/>
              <a:ea typeface="+mn-ea"/>
              <a:cs typeface="+mn-cs"/>
            </a:endParaRPr>
          </a:p>
          <a:p>
            <a:r>
              <a:rPr lang="en-US" sz="1600" kern="1200" dirty="0">
                <a:solidFill>
                  <a:schemeClr val="tx1"/>
                </a:solidFill>
                <a:effectLst/>
                <a:latin typeface="Arial" charset="0"/>
                <a:ea typeface="+mn-ea"/>
                <a:cs typeface="+mn-cs"/>
              </a:rPr>
              <a:t>Facilitator 1 </a:t>
            </a:r>
          </a:p>
          <a:p>
            <a:r>
              <a:rPr lang="en-US" sz="1600" i="1" kern="1200" dirty="0">
                <a:solidFill>
                  <a:schemeClr val="tx1"/>
                </a:solidFill>
                <a:effectLst/>
                <a:latin typeface="Arial" charset="0"/>
                <a:ea typeface="+mn-ea"/>
                <a:cs typeface="+mn-cs"/>
              </a:rPr>
              <a:t>(waiting two seconds while nodding)</a:t>
            </a:r>
            <a:endParaRPr lang="en-US" sz="1600" kern="1200" dirty="0">
              <a:solidFill>
                <a:schemeClr val="tx1"/>
              </a:solidFill>
              <a:effectLst/>
              <a:latin typeface="Arial" charset="0"/>
              <a:ea typeface="+mn-ea"/>
              <a:cs typeface="+mn-cs"/>
            </a:endParaRPr>
          </a:p>
          <a:p>
            <a:r>
              <a:rPr lang="en-US" sz="1600" kern="1200" dirty="0">
                <a:solidFill>
                  <a:schemeClr val="tx1"/>
                </a:solidFill>
                <a:effectLst/>
                <a:latin typeface="Arial" charset="0"/>
                <a:ea typeface="+mn-ea"/>
                <a:cs typeface="+mn-cs"/>
              </a:rPr>
              <a:t>Good choice. But I think </a:t>
            </a:r>
            <a:r>
              <a:rPr lang="en-US" sz="1600" i="1" kern="1200" dirty="0">
                <a:solidFill>
                  <a:schemeClr val="tx1"/>
                </a:solidFill>
                <a:effectLst/>
                <a:latin typeface="Arial" charset="0"/>
                <a:ea typeface="+mn-ea"/>
                <a:cs typeface="+mn-cs"/>
              </a:rPr>
              <a:t>Stranger Things </a:t>
            </a:r>
            <a:r>
              <a:rPr lang="en-US" sz="1600" kern="1200" dirty="0">
                <a:solidFill>
                  <a:schemeClr val="tx1"/>
                </a:solidFill>
                <a:effectLst/>
                <a:latin typeface="Arial" charset="0"/>
                <a:ea typeface="+mn-ea"/>
                <a:cs typeface="+mn-cs"/>
              </a:rPr>
              <a:t>is the one to watch.</a:t>
            </a:r>
          </a:p>
          <a:p>
            <a:r>
              <a:rPr lang="en-US" sz="1600" kern="1200" dirty="0">
                <a:solidFill>
                  <a:schemeClr val="tx1"/>
                </a:solidFill>
                <a:effectLst/>
                <a:latin typeface="Arial" charset="0"/>
                <a:ea typeface="+mn-ea"/>
                <a:cs typeface="+mn-cs"/>
              </a:rPr>
              <a:t> </a:t>
            </a:r>
          </a:p>
          <a:p>
            <a:r>
              <a:rPr lang="en-US" sz="1600" kern="1200" dirty="0">
                <a:solidFill>
                  <a:schemeClr val="tx1"/>
                </a:solidFill>
                <a:effectLst/>
                <a:latin typeface="Arial" charset="0"/>
                <a:ea typeface="+mn-ea"/>
                <a:cs typeface="+mn-cs"/>
              </a:rPr>
              <a:t>Did you see how two seconds showed I was listening BEFORE I replied? That’s a great respectful listening tip.</a:t>
            </a:r>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pPr>
                <a:defRPr/>
              </a:pPr>
              <a:t>38</a:t>
            </a:fld>
            <a:endParaRPr lang="en-US"/>
          </a:p>
        </p:txBody>
      </p:sp>
    </p:spTree>
    <p:extLst>
      <p:ext uri="{BB962C8B-B14F-4D97-AF65-F5344CB8AC3E}">
        <p14:creationId xmlns:p14="http://schemas.microsoft.com/office/powerpoint/2010/main" val="33954759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a:solidFill>
                  <a:schemeClr val="tx1"/>
                </a:solidFill>
                <a:effectLst/>
                <a:latin typeface="Arial" charset="0"/>
                <a:ea typeface="+mn-ea"/>
                <a:cs typeface="+mn-cs"/>
              </a:rPr>
              <a:t>Facilitator 2: </a:t>
            </a:r>
            <a:endParaRPr lang="en-US" sz="1600" kern="1200" dirty="0">
              <a:solidFill>
                <a:schemeClr val="tx1"/>
              </a:solidFill>
              <a:effectLst/>
              <a:latin typeface="Arial" charset="0"/>
              <a:ea typeface="+mn-ea"/>
              <a:cs typeface="+mn-cs"/>
            </a:endParaRPr>
          </a:p>
          <a:p>
            <a:r>
              <a:rPr lang="en-US" sz="1600" b="1" kern="1200" dirty="0">
                <a:solidFill>
                  <a:schemeClr val="tx1"/>
                </a:solidFill>
                <a:effectLst/>
                <a:latin typeface="Arial" charset="0"/>
                <a:ea typeface="+mn-ea"/>
                <a:cs typeface="+mn-cs"/>
              </a:rPr>
              <a:t>Slide 35:</a:t>
            </a:r>
            <a:r>
              <a:rPr lang="en-US" sz="1600" kern="1200" dirty="0">
                <a:solidFill>
                  <a:schemeClr val="tx1"/>
                </a:solidFill>
                <a:effectLst/>
                <a:latin typeface="Arial" charset="0"/>
                <a:ea typeface="+mn-ea"/>
                <a:cs typeface="+mn-cs"/>
              </a:rPr>
              <a:t> Back to your card deck…and BE RESPONSIVE.  </a:t>
            </a:r>
          </a:p>
          <a:p>
            <a:r>
              <a:rPr lang="en-US" sz="1600" kern="1200" dirty="0">
                <a:solidFill>
                  <a:schemeClr val="tx1"/>
                </a:solidFill>
                <a:effectLst/>
                <a:latin typeface="Arial" charset="0"/>
                <a:ea typeface="+mn-ea"/>
                <a:cs typeface="+mn-cs"/>
              </a:rPr>
              <a:t>SCRIPT</a:t>
            </a:r>
          </a:p>
          <a:p>
            <a:r>
              <a:rPr lang="en-US" sz="1600" kern="1200" dirty="0">
                <a:solidFill>
                  <a:schemeClr val="tx1"/>
                </a:solidFill>
                <a:effectLst/>
                <a:latin typeface="Arial" charset="0"/>
                <a:ea typeface="+mn-ea"/>
                <a:cs typeface="+mn-cs"/>
              </a:rPr>
              <a:t>We need a volunteer definition reader.</a:t>
            </a:r>
          </a:p>
          <a:p>
            <a:r>
              <a:rPr lang="en-US" sz="1600" kern="1200" dirty="0">
                <a:solidFill>
                  <a:schemeClr val="tx1"/>
                </a:solidFill>
                <a:effectLst/>
                <a:latin typeface="Arial" charset="0"/>
                <a:ea typeface="+mn-ea"/>
                <a:cs typeface="+mn-cs"/>
              </a:rPr>
              <a:t> </a:t>
            </a:r>
          </a:p>
          <a:p>
            <a:r>
              <a:rPr lang="en-US" sz="1600" kern="1200" dirty="0">
                <a:solidFill>
                  <a:schemeClr val="tx1"/>
                </a:solidFill>
                <a:effectLst/>
                <a:latin typeface="Arial" charset="0"/>
                <a:ea typeface="+mn-ea"/>
                <a:cs typeface="+mn-cs"/>
              </a:rPr>
              <a:t>Volunteer: Respond in the expected timeframe to show others’ priorities are important to you, too.</a:t>
            </a:r>
          </a:p>
          <a:p>
            <a:r>
              <a:rPr lang="en-US" sz="1600" kern="1200" dirty="0">
                <a:solidFill>
                  <a:schemeClr val="tx1"/>
                </a:solidFill>
                <a:effectLst/>
                <a:latin typeface="Arial" charset="0"/>
                <a:ea typeface="+mn-ea"/>
                <a:cs typeface="+mn-cs"/>
              </a:rPr>
              <a:t> </a:t>
            </a:r>
          </a:p>
          <a:p>
            <a:r>
              <a:rPr lang="en-US" sz="1600" kern="1200" dirty="0">
                <a:solidFill>
                  <a:schemeClr val="tx1"/>
                </a:solidFill>
                <a:effectLst/>
                <a:latin typeface="Arial" charset="0"/>
                <a:ea typeface="+mn-ea"/>
                <a:cs typeface="+mn-cs"/>
              </a:rPr>
              <a:t>Thank you. Now, ‘Be Responsive’ isn’t always about being fast. It’s about meeting expectations of responsiveness … what THEY expect … and, if we can’t deliver what is being asked of us in the proposed timeframe, letting them know when we can. If we don’t, we are perceived as showing disrespect. </a:t>
            </a:r>
          </a:p>
          <a:p>
            <a:r>
              <a:rPr lang="en-US" sz="1600" kern="1200" dirty="0">
                <a:solidFill>
                  <a:schemeClr val="tx1"/>
                </a:solidFill>
                <a:effectLst/>
                <a:latin typeface="Arial" charset="0"/>
                <a:ea typeface="+mn-ea"/>
                <a:cs typeface="+mn-cs"/>
              </a:rPr>
              <a:t> </a:t>
            </a:r>
          </a:p>
          <a:p>
            <a:r>
              <a:rPr lang="en-US" sz="1600" kern="1200" dirty="0">
                <a:solidFill>
                  <a:schemeClr val="tx1"/>
                </a:solidFill>
                <a:effectLst/>
                <a:latin typeface="Arial" charset="0"/>
                <a:ea typeface="+mn-ea"/>
                <a:cs typeface="+mn-cs"/>
              </a:rPr>
              <a:t>We’ve all been on the receiving end of this … </a:t>
            </a:r>
            <a:r>
              <a:rPr lang="en-US" sz="1600" b="1" kern="1200" dirty="0">
                <a:solidFill>
                  <a:schemeClr val="tx1"/>
                </a:solidFill>
                <a:effectLst/>
                <a:latin typeface="Arial" charset="0"/>
                <a:ea typeface="+mn-ea"/>
                <a:cs typeface="+mn-cs"/>
              </a:rPr>
              <a:t>so, to remind ourselves </a:t>
            </a:r>
            <a:r>
              <a:rPr lang="en-US" sz="1600" b="1" u="sng" kern="1200" dirty="0">
                <a:solidFill>
                  <a:schemeClr val="tx1"/>
                </a:solidFill>
                <a:effectLst/>
                <a:latin typeface="Arial" charset="0"/>
                <a:ea typeface="+mn-ea"/>
                <a:cs typeface="+mn-cs"/>
              </a:rPr>
              <a:t>how maddening</a:t>
            </a:r>
            <a:r>
              <a:rPr lang="en-US" sz="1600" b="1" kern="1200" dirty="0">
                <a:solidFill>
                  <a:schemeClr val="tx1"/>
                </a:solidFill>
                <a:effectLst/>
                <a:latin typeface="Arial" charset="0"/>
                <a:ea typeface="+mn-ea"/>
                <a:cs typeface="+mn-cs"/>
              </a:rPr>
              <a:t> a slower-than-expected response feels like </a:t>
            </a:r>
            <a:r>
              <a:rPr lang="en-US" sz="1600" kern="1200" dirty="0">
                <a:solidFill>
                  <a:schemeClr val="tx1"/>
                </a:solidFill>
                <a:effectLst/>
                <a:latin typeface="Arial" charset="0"/>
                <a:ea typeface="+mn-ea"/>
                <a:cs typeface="+mn-cs"/>
              </a:rPr>
              <a:t>we’re going to use a little humor and visit a sloth working at the DMV from the movie </a:t>
            </a:r>
            <a:r>
              <a:rPr lang="en-US" sz="1600" kern="1200" dirty="0" err="1">
                <a:solidFill>
                  <a:schemeClr val="tx1"/>
                </a:solidFill>
                <a:effectLst/>
                <a:latin typeface="Arial" charset="0"/>
                <a:ea typeface="+mn-ea"/>
                <a:cs typeface="+mn-cs"/>
              </a:rPr>
              <a:t>Zootopia</a:t>
            </a:r>
            <a:r>
              <a:rPr lang="en-US" sz="1600" kern="1200" dirty="0">
                <a:solidFill>
                  <a:schemeClr val="tx1"/>
                </a:solidFill>
                <a:effectLst/>
                <a:latin typeface="Arial" charset="0"/>
                <a:ea typeface="+mn-ea"/>
                <a:cs typeface="+mn-cs"/>
              </a:rPr>
              <a:t>.</a:t>
            </a:r>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pPr>
                <a:defRPr/>
              </a:pPr>
              <a:t>39</a:t>
            </a:fld>
            <a:endParaRPr lang="en-US"/>
          </a:p>
        </p:txBody>
      </p:sp>
    </p:spTree>
    <p:extLst>
      <p:ext uri="{BB962C8B-B14F-4D97-AF65-F5344CB8AC3E}">
        <p14:creationId xmlns:p14="http://schemas.microsoft.com/office/powerpoint/2010/main" val="4121304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a:solidFill>
                  <a:schemeClr val="tx1"/>
                </a:solidFill>
                <a:effectLst/>
                <a:latin typeface="Arial" charset="0"/>
                <a:ea typeface="+mn-ea"/>
                <a:cs typeface="+mn-cs"/>
              </a:rPr>
              <a:t>Slide 36: </a:t>
            </a:r>
            <a:r>
              <a:rPr lang="en-US" sz="1600" kern="1200" dirty="0" err="1">
                <a:solidFill>
                  <a:schemeClr val="tx1"/>
                </a:solidFill>
                <a:effectLst/>
                <a:latin typeface="Arial" charset="0"/>
                <a:ea typeface="+mn-ea"/>
                <a:cs typeface="+mn-cs"/>
              </a:rPr>
              <a:t>Zootopia</a:t>
            </a:r>
            <a:r>
              <a:rPr lang="en-US" sz="1600" kern="1200" dirty="0">
                <a:solidFill>
                  <a:schemeClr val="tx1"/>
                </a:solidFill>
                <a:effectLst/>
                <a:latin typeface="Arial" charset="0"/>
                <a:ea typeface="+mn-ea"/>
                <a:cs typeface="+mn-cs"/>
              </a:rPr>
              <a:t> movie clip</a:t>
            </a:r>
          </a:p>
          <a:p>
            <a:r>
              <a:rPr lang="en-US" sz="1600" kern="1200" dirty="0">
                <a:solidFill>
                  <a:schemeClr val="tx1"/>
                </a:solidFill>
                <a:effectLst/>
                <a:latin typeface="Arial" charset="0"/>
                <a:ea typeface="+mn-ea"/>
                <a:cs typeface="+mn-cs"/>
              </a:rPr>
              <a:t>SCRIPT</a:t>
            </a:r>
          </a:p>
          <a:p>
            <a:r>
              <a:rPr lang="en-US" sz="1600" kern="1200" dirty="0" err="1">
                <a:solidFill>
                  <a:schemeClr val="tx1"/>
                </a:solidFill>
                <a:effectLst/>
                <a:latin typeface="Arial" charset="0"/>
                <a:ea typeface="+mn-ea"/>
                <a:cs typeface="+mn-cs"/>
              </a:rPr>
              <a:t>Whoooh</a:t>
            </a:r>
            <a:r>
              <a:rPr lang="en-US" sz="1600" kern="1200" dirty="0">
                <a:solidFill>
                  <a:schemeClr val="tx1"/>
                </a:solidFill>
                <a:effectLst/>
                <a:latin typeface="Arial" charset="0"/>
                <a:ea typeface="+mn-ea"/>
                <a:cs typeface="+mn-cs"/>
              </a:rPr>
              <a:t>, that is an “I feel your pain” moment. </a:t>
            </a:r>
            <a:r>
              <a:rPr lang="en-US" sz="1600" i="1" kern="1200" dirty="0">
                <a:solidFill>
                  <a:schemeClr val="tx1"/>
                </a:solidFill>
                <a:effectLst/>
                <a:latin typeface="Arial" charset="0"/>
                <a:ea typeface="+mn-ea"/>
                <a:cs typeface="+mn-cs"/>
              </a:rPr>
              <a:t>(ad lib more commentary)</a:t>
            </a:r>
            <a:endParaRPr lang="en-US" sz="160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solidFill>
                  <a:srgbClr val="000000"/>
                </a:solidFill>
              </a:rPr>
              <a:pPr>
                <a:defRPr/>
              </a:pPr>
              <a:t>40</a:t>
            </a:fld>
            <a:endParaRPr lang="en-US">
              <a:solidFill>
                <a:srgbClr val="000000"/>
              </a:solidFill>
            </a:endParaRPr>
          </a:p>
        </p:txBody>
      </p:sp>
    </p:spTree>
    <p:extLst>
      <p:ext uri="{BB962C8B-B14F-4D97-AF65-F5344CB8AC3E}">
        <p14:creationId xmlns:p14="http://schemas.microsoft.com/office/powerpoint/2010/main" val="33513404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 than 1 mile. ~0.8 Miles separate these exits</a:t>
            </a:r>
          </a:p>
        </p:txBody>
      </p:sp>
      <p:sp>
        <p:nvSpPr>
          <p:cNvPr id="4" name="Slide Number Placeholder 3"/>
          <p:cNvSpPr>
            <a:spLocks noGrp="1"/>
          </p:cNvSpPr>
          <p:nvPr>
            <p:ph type="sldNum" sz="quarter" idx="10"/>
          </p:nvPr>
        </p:nvSpPr>
        <p:spPr/>
        <p:txBody>
          <a:bodyPr/>
          <a:lstStyle/>
          <a:p>
            <a:fld id="{FD82096D-BE25-4566-822C-AE23F3475646}" type="slidenum">
              <a:rPr lang="en-US" smtClean="0"/>
              <a:t>48</a:t>
            </a:fld>
            <a:endParaRPr lang="en-US"/>
          </a:p>
        </p:txBody>
      </p:sp>
    </p:spTree>
    <p:extLst>
      <p:ext uri="{BB962C8B-B14F-4D97-AF65-F5344CB8AC3E}">
        <p14:creationId xmlns:p14="http://schemas.microsoft.com/office/powerpoint/2010/main" val="3544513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55363" y="4995327"/>
            <a:ext cx="5844153" cy="738664"/>
          </a:xfrm>
        </p:spPr>
        <p:txBody>
          <a:bodyPr/>
          <a:lstStyle/>
          <a:p>
            <a:r>
              <a:rPr lang="en-US" sz="1600" b="0" i="0" u="none" strike="noStrike" kern="1200" dirty="0">
                <a:solidFill>
                  <a:schemeClr val="tx1"/>
                </a:solidFill>
                <a:effectLst/>
                <a:latin typeface="Arial" charset="0"/>
                <a:ea typeface="+mn-ea"/>
                <a:cs typeface="+mn-cs"/>
              </a:rPr>
              <a:t>“I am proud of our organization.”     “Words cannot explain my appreciation for being included in this work.” “This is the coolest thing I have ever done at UMass Memorial.”</a:t>
            </a:r>
            <a:endParaRPr lang="en-US" dirty="0"/>
          </a:p>
        </p:txBody>
      </p:sp>
      <p:sp>
        <p:nvSpPr>
          <p:cNvPr id="4" name="Slide Number Placeholder 3"/>
          <p:cNvSpPr>
            <a:spLocks noGrp="1"/>
          </p:cNvSpPr>
          <p:nvPr>
            <p:ph type="sldNum" sz="quarter" idx="5"/>
          </p:nvPr>
        </p:nvSpPr>
        <p:spPr/>
        <p:txBody>
          <a:bodyPr/>
          <a:lstStyle/>
          <a:p>
            <a:pPr>
              <a:defRPr/>
            </a:pPr>
            <a:fld id="{3C3A632B-FBDE-46D4-BF6F-6D14421E6342}" type="slidenum">
              <a:rPr lang="en-US" smtClean="0"/>
              <a:pPr>
                <a:defRPr/>
              </a:pPr>
              <a:t>50</a:t>
            </a:fld>
            <a:endParaRPr lang="en-US" dirty="0"/>
          </a:p>
        </p:txBody>
      </p:sp>
    </p:spTree>
    <p:extLst>
      <p:ext uri="{BB962C8B-B14F-4D97-AF65-F5344CB8AC3E}">
        <p14:creationId xmlns:p14="http://schemas.microsoft.com/office/powerpoint/2010/main" val="15424526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55363" y="4995327"/>
            <a:ext cx="5844153" cy="2215991"/>
          </a:xfrm>
        </p:spPr>
        <p:txBody>
          <a:bodyPr/>
          <a:lstStyle/>
          <a:p>
            <a:r>
              <a:rPr lang="en-US" sz="1600" b="0" i="0" u="none" strike="noStrike" kern="1200" dirty="0">
                <a:solidFill>
                  <a:schemeClr val="tx1"/>
                </a:solidFill>
                <a:effectLst/>
                <a:latin typeface="Arial" charset="0"/>
                <a:ea typeface="+mn-ea"/>
                <a:cs typeface="+mn-cs"/>
              </a:rPr>
              <a:t>“I will always remember this day.” </a:t>
            </a:r>
          </a:p>
          <a:p>
            <a:endParaRPr lang="en-US" sz="1600" b="0" i="0" u="none" strike="noStrike" kern="1200" dirty="0">
              <a:solidFill>
                <a:schemeClr val="tx1"/>
              </a:solidFill>
              <a:effectLst/>
              <a:latin typeface="Arial" charset="0"/>
              <a:ea typeface="+mn-ea"/>
              <a:cs typeface="+mn-cs"/>
            </a:endParaRPr>
          </a:p>
          <a:p>
            <a:r>
              <a:rPr lang="en-US" sz="1600" b="0" i="0" u="none" strike="noStrike" kern="1200" dirty="0">
                <a:solidFill>
                  <a:schemeClr val="tx1"/>
                </a:solidFill>
                <a:effectLst/>
                <a:latin typeface="Arial" charset="0"/>
                <a:ea typeface="+mn-ea"/>
                <a:cs typeface="+mn-cs"/>
              </a:rPr>
              <a:t>“This gets me out of the daily grind to think about something bigger.” </a:t>
            </a:r>
          </a:p>
          <a:p>
            <a:endParaRPr lang="en-US" sz="1600" b="0" i="0" u="none" strike="noStrike" kern="1200" dirty="0">
              <a:solidFill>
                <a:schemeClr val="tx1"/>
              </a:solidFill>
              <a:effectLst/>
              <a:latin typeface="Arial" charset="0"/>
              <a:ea typeface="+mn-ea"/>
              <a:cs typeface="+mn-cs"/>
            </a:endParaRPr>
          </a:p>
          <a:p>
            <a:r>
              <a:rPr lang="en-US" sz="1600" b="0" i="0" u="none" strike="noStrike" kern="1200" dirty="0">
                <a:solidFill>
                  <a:schemeClr val="tx1"/>
                </a:solidFill>
                <a:effectLst/>
                <a:latin typeface="Arial" charset="0"/>
                <a:ea typeface="+mn-ea"/>
                <a:cs typeface="+mn-cs"/>
              </a:rPr>
              <a:t>“I am privileged to work with such awesome and passionate people.”  </a:t>
            </a:r>
          </a:p>
          <a:p>
            <a:r>
              <a:rPr lang="en-US" dirty="0"/>
              <a:t/>
            </a:r>
            <a:br>
              <a:rPr lang="en-US" dirty="0"/>
            </a:br>
            <a:endParaRPr lang="en-US" dirty="0"/>
          </a:p>
        </p:txBody>
      </p:sp>
      <p:sp>
        <p:nvSpPr>
          <p:cNvPr id="4" name="Slide Number Placeholder 3"/>
          <p:cNvSpPr>
            <a:spLocks noGrp="1"/>
          </p:cNvSpPr>
          <p:nvPr>
            <p:ph type="sldNum" sz="quarter" idx="5"/>
          </p:nvPr>
        </p:nvSpPr>
        <p:spPr/>
        <p:txBody>
          <a:bodyPr/>
          <a:lstStyle/>
          <a:p>
            <a:pPr>
              <a:defRPr/>
            </a:pPr>
            <a:fld id="{3C3A632B-FBDE-46D4-BF6F-6D14421E6342}" type="slidenum">
              <a:rPr lang="en-US" smtClean="0"/>
              <a:pPr>
                <a:defRPr/>
              </a:pPr>
              <a:t>51</a:t>
            </a:fld>
            <a:endParaRPr lang="en-US" dirty="0"/>
          </a:p>
        </p:txBody>
      </p:sp>
    </p:spTree>
    <p:extLst>
      <p:ext uri="{BB962C8B-B14F-4D97-AF65-F5344CB8AC3E}">
        <p14:creationId xmlns:p14="http://schemas.microsoft.com/office/powerpoint/2010/main" val="35587255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30.xml"/><Relationship Id="rId7" Type="http://schemas.openxmlformats.org/officeDocument/2006/relationships/slideMaster" Target="../slideMasters/slideMaster1.xml"/><Relationship Id="rId2" Type="http://schemas.openxmlformats.org/officeDocument/2006/relationships/tags" Target="../tags/tag29.xml"/><Relationship Id="rId1" Type="http://schemas.openxmlformats.org/officeDocument/2006/relationships/vmlDrawing" Target="../drawings/vmlDrawing2.vml"/><Relationship Id="rId6" Type="http://schemas.openxmlformats.org/officeDocument/2006/relationships/tags" Target="../tags/tag33.xml"/><Relationship Id="rId5" Type="http://schemas.openxmlformats.org/officeDocument/2006/relationships/tags" Target="../tags/tag32.xml"/><Relationship Id="rId10" Type="http://schemas.openxmlformats.org/officeDocument/2006/relationships/image" Target="../media/image4.jpeg"/><Relationship Id="rId4" Type="http://schemas.openxmlformats.org/officeDocument/2006/relationships/tags" Target="../tags/tag31.xml"/><Relationship Id="rId9"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35.xml"/><Relationship Id="rId7" Type="http://schemas.openxmlformats.org/officeDocument/2006/relationships/image" Target="../media/image5.emf"/><Relationship Id="rId2" Type="http://schemas.openxmlformats.org/officeDocument/2006/relationships/tags" Target="../tags/tag34.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slideMaster" Target="../slideMasters/slideMaster1.xml"/><Relationship Id="rId4" Type="http://schemas.openxmlformats.org/officeDocument/2006/relationships/tags" Target="../tags/tag36.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65.xml"/><Relationship Id="rId7" Type="http://schemas.openxmlformats.org/officeDocument/2006/relationships/slideMaster" Target="../slideMasters/slideMaster2.xml"/><Relationship Id="rId2" Type="http://schemas.openxmlformats.org/officeDocument/2006/relationships/tags" Target="../tags/tag64.xml"/><Relationship Id="rId1" Type="http://schemas.openxmlformats.org/officeDocument/2006/relationships/vmlDrawing" Target="../drawings/vmlDrawing5.vml"/><Relationship Id="rId6" Type="http://schemas.openxmlformats.org/officeDocument/2006/relationships/tags" Target="../tags/tag68.xml"/><Relationship Id="rId5" Type="http://schemas.openxmlformats.org/officeDocument/2006/relationships/tags" Target="../tags/tag67.xml"/><Relationship Id="rId10" Type="http://schemas.openxmlformats.org/officeDocument/2006/relationships/image" Target="../media/image4.jpeg"/><Relationship Id="rId4" Type="http://schemas.openxmlformats.org/officeDocument/2006/relationships/tags" Target="../tags/tag66.xml"/><Relationship Id="rId9" Type="http://schemas.openxmlformats.org/officeDocument/2006/relationships/image" Target="../media/image3.emf"/></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70.xml"/><Relationship Id="rId7" Type="http://schemas.openxmlformats.org/officeDocument/2006/relationships/image" Target="../media/image5.emf"/><Relationship Id="rId2" Type="http://schemas.openxmlformats.org/officeDocument/2006/relationships/tags" Target="../tags/tag69.xml"/><Relationship Id="rId1" Type="http://schemas.openxmlformats.org/officeDocument/2006/relationships/vmlDrawing" Target="../drawings/vmlDrawing6.vml"/><Relationship Id="rId6" Type="http://schemas.openxmlformats.org/officeDocument/2006/relationships/oleObject" Target="../embeddings/oleObject6.bin"/><Relationship Id="rId5" Type="http://schemas.openxmlformats.org/officeDocument/2006/relationships/slideMaster" Target="../slideMasters/slideMaster2.xml"/><Relationship Id="rId4" Type="http://schemas.openxmlformats.org/officeDocument/2006/relationships/tags" Target="../tags/tag7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tags" Target="../tags/tag101.xml"/><Relationship Id="rId7" Type="http://schemas.openxmlformats.org/officeDocument/2006/relationships/slideMaster" Target="../slideMasters/slideMaster5.xml"/><Relationship Id="rId2" Type="http://schemas.openxmlformats.org/officeDocument/2006/relationships/tags" Target="../tags/tag100.xml"/><Relationship Id="rId1" Type="http://schemas.openxmlformats.org/officeDocument/2006/relationships/vmlDrawing" Target="../drawings/vmlDrawing8.vml"/><Relationship Id="rId6" Type="http://schemas.openxmlformats.org/officeDocument/2006/relationships/tags" Target="../tags/tag104.xml"/><Relationship Id="rId5" Type="http://schemas.openxmlformats.org/officeDocument/2006/relationships/tags" Target="../tags/tag103.xml"/><Relationship Id="rId10" Type="http://schemas.openxmlformats.org/officeDocument/2006/relationships/image" Target="../media/image4.jpeg"/><Relationship Id="rId4" Type="http://schemas.openxmlformats.org/officeDocument/2006/relationships/tags" Target="../tags/tag102.xml"/><Relationship Id="rId9" Type="http://schemas.openxmlformats.org/officeDocument/2006/relationships/image" Target="../media/image3.emf"/></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106.xml"/><Relationship Id="rId7" Type="http://schemas.openxmlformats.org/officeDocument/2006/relationships/image" Target="../media/image5.emf"/><Relationship Id="rId2" Type="http://schemas.openxmlformats.org/officeDocument/2006/relationships/tags" Target="../tags/tag105.xml"/><Relationship Id="rId1" Type="http://schemas.openxmlformats.org/officeDocument/2006/relationships/vmlDrawing" Target="../drawings/vmlDrawing9.vml"/><Relationship Id="rId6" Type="http://schemas.openxmlformats.org/officeDocument/2006/relationships/oleObject" Target="../embeddings/oleObject9.bin"/><Relationship Id="rId5" Type="http://schemas.openxmlformats.org/officeDocument/2006/relationships/slideMaster" Target="../slideMasters/slideMaster5.xml"/><Relationship Id="rId4" Type="http://schemas.openxmlformats.org/officeDocument/2006/relationships/tags" Target="../tags/tag10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2" name="Object 1" hidden="1"/>
          <p:cNvGraphicFramePr>
            <a:graphicFrameLocks/>
          </p:cNvGraphicFramePr>
          <p:nvPr userDrawn="1">
            <p:custDataLst>
              <p:tags r:id="rId2"/>
            </p:custDataLst>
            <p:extLst>
              <p:ext uri="{D42A27DB-BD31-4B8C-83A1-F6EECF244321}">
                <p14:modId xmlns:p14="http://schemas.microsoft.com/office/powerpoint/2010/main" val="176542645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069" name="think-cell Slide" r:id="rId8" imgW="360" imgH="360" progId="">
                  <p:embed/>
                </p:oleObj>
              </mc:Choice>
              <mc:Fallback>
                <p:oleObj name="think-cell Slide" r:id="rId8" imgW="360" imgH="360" progId="">
                  <p:embed/>
                  <p:pic>
                    <p:nvPicPr>
                      <p:cNvPr id="0" name="Picture 64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6430" name="Picture 46"/>
          <p:cNvPicPr>
            <a:picLocks noChangeAspect="1" noChangeArrowheads="1"/>
          </p:cNvPicPr>
          <p:nvPr userDrawn="1">
            <p:custDataLst>
              <p:tags r:id="rId3"/>
            </p:custDataLst>
          </p:nvPr>
        </p:nvPicPr>
        <p:blipFill>
          <a:blip r:embed="rId10" cstate="print">
            <a:extLst>
              <a:ext uri="{28A0092B-C50C-407E-A947-70E740481C1C}">
                <a14:useLocalDpi xmlns:a14="http://schemas.microsoft.com/office/drawing/2010/main" val="0"/>
              </a:ext>
            </a:extLst>
          </a:blip>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McK Title Elements" hidden="1"/>
          <p:cNvGrpSpPr>
            <a:grpSpLocks/>
          </p:cNvGrpSpPr>
          <p:nvPr>
            <p:custDataLst>
              <p:tags r:id="rId4"/>
            </p:custDataLst>
          </p:nvPr>
        </p:nvGrpSpPr>
        <p:grpSpPr bwMode="auto">
          <a:xfrm>
            <a:off x="4793382" y="3510135"/>
            <a:ext cx="4197408" cy="494022"/>
            <a:chOff x="1663" y="3106"/>
            <a:chExt cx="3109" cy="305"/>
          </a:xfrm>
        </p:grpSpPr>
        <p:sp>
          <p:nvSpPr>
            <p:cNvPr id="9" name="McK Document type"/>
            <p:cNvSpPr txBox="1">
              <a:spLocks noChangeArrowheads="1"/>
            </p:cNvSpPr>
            <p:nvPr/>
          </p:nvSpPr>
          <p:spPr bwMode="auto">
            <a:xfrm>
              <a:off x="1663" y="3106"/>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r" eaLnBrk="1" hangingPunct="1">
                <a:defRPr/>
              </a:pPr>
              <a:r>
                <a:rPr lang="en-US" sz="1400" b="0" baseline="0" noProof="0" dirty="0">
                  <a:solidFill>
                    <a:schemeClr val="accent5">
                      <a:lumMod val="50000"/>
                    </a:schemeClr>
                  </a:solidFill>
                  <a:latin typeface="+mn-lt"/>
                </a:rPr>
                <a:t>Document type</a:t>
              </a:r>
            </a:p>
          </p:txBody>
        </p:sp>
        <p:sp>
          <p:nvSpPr>
            <p:cNvPr id="10" name="McK Date"/>
            <p:cNvSpPr txBox="1">
              <a:spLocks noChangeArrowheads="1"/>
            </p:cNvSpPr>
            <p:nvPr/>
          </p:nvSpPr>
          <p:spPr bwMode="auto">
            <a:xfrm>
              <a:off x="1663" y="3275"/>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r" eaLnBrk="1" hangingPunct="1">
                <a:defRPr/>
              </a:pPr>
              <a:r>
                <a:rPr lang="en-US" sz="1400" b="0" baseline="0" noProof="0" dirty="0">
                  <a:solidFill>
                    <a:schemeClr val="accent5">
                      <a:lumMod val="50000"/>
                    </a:schemeClr>
                  </a:solidFill>
                  <a:latin typeface="+mn-lt"/>
                </a:rPr>
                <a:t>Date</a:t>
              </a:r>
            </a:p>
          </p:txBody>
        </p:sp>
      </p:grpSp>
      <p:sp>
        <p:nvSpPr>
          <p:cNvPr id="13314" name="Rectangle 1026"/>
          <p:cNvSpPr>
            <a:spLocks noGrp="1" noChangeArrowheads="1"/>
          </p:cNvSpPr>
          <p:nvPr>
            <p:ph type="ctrTitle"/>
            <p:custDataLst>
              <p:tags r:id="rId5"/>
            </p:custDataLst>
          </p:nvPr>
        </p:nvSpPr>
        <p:spPr bwMode="auto">
          <a:xfrm>
            <a:off x="529688" y="565676"/>
            <a:ext cx="8084624" cy="430887"/>
          </a:xfrm>
          <a:prstGeom prst="rect">
            <a:avLst/>
          </a:prstGeom>
        </p:spPr>
        <p:txBody>
          <a:bodyPr/>
          <a:lstStyle>
            <a:lvl1pPr algn="ctr">
              <a:defRPr sz="2800" b="1" baseline="0">
                <a:solidFill>
                  <a:srgbClr val="008000"/>
                </a:solidFill>
                <a:latin typeface="+mj-lt"/>
                <a:ea typeface="+mj-ea"/>
              </a:defRPr>
            </a:lvl1pPr>
          </a:lstStyle>
          <a:p>
            <a:pPr lvl="0"/>
            <a:r>
              <a:rPr lang="en-US" noProof="0" dirty="0"/>
              <a:t>Click to edit Master title style</a:t>
            </a:r>
          </a:p>
        </p:txBody>
      </p:sp>
      <p:sp>
        <p:nvSpPr>
          <p:cNvPr id="13315" name="Rectangle 1027"/>
          <p:cNvSpPr>
            <a:spLocks noGrp="1" noChangeArrowheads="1"/>
          </p:cNvSpPr>
          <p:nvPr>
            <p:ph type="subTitle" idx="1"/>
            <p:custDataLst>
              <p:tags r:id="rId6"/>
            </p:custDataLst>
          </p:nvPr>
        </p:nvSpPr>
        <p:spPr bwMode="auto">
          <a:xfrm>
            <a:off x="529688" y="1385379"/>
            <a:ext cx="8084624" cy="219820"/>
          </a:xfrm>
        </p:spPr>
        <p:txBody>
          <a:bodyPr wrap="square">
            <a:spAutoFit/>
          </a:bodyPr>
          <a:lstStyle>
            <a:lvl1pPr algn="ctr">
              <a:defRPr sz="1400" baseline="0">
                <a:latin typeface="+mj-lt"/>
                <a:ea typeface="+mj-ea"/>
              </a:defRPr>
            </a:lvl1pPr>
          </a:lstStyle>
          <a:p>
            <a:pPr lvl="0"/>
            <a:r>
              <a:rPr lang="en-US" noProof="0"/>
              <a:t>Click to edit Master subtitle style</a:t>
            </a:r>
            <a:endParaRPr lang="en-US" noProof="0" dirty="0"/>
          </a:p>
        </p:txBody>
      </p:sp>
    </p:spTree>
    <p:extLst>
      <p:ext uri="{BB962C8B-B14F-4D97-AF65-F5344CB8AC3E}">
        <p14:creationId xmlns:p14="http://schemas.microsoft.com/office/powerpoint/2010/main" val="780319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02744472"/>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61907" name="think-cell Slide" r:id="rId6" imgW="360" imgH="360" progId="">
                  <p:embed/>
                </p:oleObj>
              </mc:Choice>
              <mc:Fallback>
                <p:oleObj name="think-cell Slide" r:id="rId6" imgW="360" imgH="360" progId="">
                  <p:embed/>
                  <p:pic>
                    <p:nvPicPr>
                      <p:cNvPr id="0" name="Picture 39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McK 2. Slide Title"/>
          <p:cNvSpPr>
            <a:spLocks noGrp="1"/>
          </p:cNvSpPr>
          <p:nvPr>
            <p:ph type="title"/>
            <p:custDataLst>
              <p:tags r:id="rId3"/>
            </p:custDataLst>
          </p:nvPr>
        </p:nvSpPr>
        <p:spPr/>
        <p:txBody>
          <a:bodyPr/>
          <a:lstStyle>
            <a:lvl1pPr>
              <a:defRPr lang="en-US" sz="2100" b="1" baseline="0" dirty="0">
                <a:solidFill>
                  <a:schemeClr val="tx2"/>
                </a:solidFill>
                <a:latin typeface="+mj-lt"/>
                <a:ea typeface="+mj-ea"/>
                <a:cs typeface="+mj-cs"/>
              </a:defRPr>
            </a:lvl1pPr>
          </a:lstStyle>
          <a:p>
            <a:pPr lvl="0" algn="l" defTabSz="913526" rtl="0" eaLnBrk="1" fontAlgn="base" hangingPunct="1">
              <a:spcBef>
                <a:spcPct val="0"/>
              </a:spcBef>
              <a:spcAft>
                <a:spcPct val="0"/>
              </a:spcAft>
              <a:tabLst>
                <a:tab pos="275353" algn="l"/>
              </a:tabLst>
            </a:pPr>
            <a:r>
              <a:rPr lang="en-US" dirty="0"/>
              <a:t>Click to edit Master title style</a:t>
            </a:r>
          </a:p>
        </p:txBody>
      </p:sp>
      <p:sp>
        <p:nvSpPr>
          <p:cNvPr id="4" name="Slide Number"/>
          <p:cNvSpPr txBox="1">
            <a:spLocks/>
          </p:cNvSpPr>
          <p:nvPr userDrawn="1">
            <p:custDataLst>
              <p:tags r:id="rId4"/>
            </p:custDataLst>
          </p:nvPr>
        </p:nvSpPr>
        <p:spPr>
          <a:xfrm>
            <a:off x="8823276" y="6624217"/>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lvl="0" algn="r"/>
            <a:fld id="{42C328C1-A84F-4A39-A664-DBA00541A8C6}" type="slidenum">
              <a:rPr lang="en-US" smtClean="0">
                <a:solidFill>
                  <a:schemeClr val="bg1"/>
                </a:solidFill>
              </a:rPr>
              <a:pPr lvl="0" algn="r"/>
              <a:t>‹#›</a:t>
            </a:fld>
            <a:endParaRPr lang="en-US" dirty="0">
              <a:solidFill>
                <a:schemeClr val="bg1"/>
              </a:solidFill>
            </a:endParaRPr>
          </a:p>
        </p:txBody>
      </p:sp>
    </p:spTree>
    <p:extLst>
      <p:ext uri="{BB962C8B-B14F-4D97-AF65-F5344CB8AC3E}">
        <p14:creationId xmlns:p14="http://schemas.microsoft.com/office/powerpoint/2010/main" val="1806393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059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BBC666-F0AC-4F48-8719-29218C89DE3F}" type="datetimeFigureOut">
              <a:rPr lang="en-US" smtClean="0"/>
              <a:pPr/>
              <a:t>3/11/2019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9B6F0D-6D8F-4520-B30B-B0EDB8A2D76E}" type="slidenum">
              <a:rPr lang="en-US" smtClean="0"/>
              <a:pPr/>
              <a:t>‹#›</a:t>
            </a:fld>
            <a:endParaRPr lang="en-US"/>
          </a:p>
        </p:txBody>
      </p:sp>
    </p:spTree>
    <p:extLst>
      <p:ext uri="{BB962C8B-B14F-4D97-AF65-F5344CB8AC3E}">
        <p14:creationId xmlns:p14="http://schemas.microsoft.com/office/powerpoint/2010/main" val="1306060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2" name="Object 1" hidden="1"/>
          <p:cNvGraphicFramePr>
            <a:graphicFrameLocks/>
          </p:cNvGraphicFramePr>
          <p:nvPr userDrawn="1">
            <p:custDataLst>
              <p:tags r:id="rId2"/>
            </p:custDataLst>
            <p:extLst>
              <p:ext uri="{D42A27DB-BD31-4B8C-83A1-F6EECF244321}">
                <p14:modId xmlns:p14="http://schemas.microsoft.com/office/powerpoint/2010/main" val="1960434184"/>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spid="_x0000_s365800" name="think-cell Slide" r:id="rId8" imgW="360" imgH="360" progId="">
                  <p:embed/>
                </p:oleObj>
              </mc:Choice>
              <mc:Fallback>
                <p:oleObj name="think-cell Slide" r:id="rId8" imgW="360" imgH="360" progId="">
                  <p:embed/>
                  <p:pic>
                    <p:nvPicPr>
                      <p:cNvPr id="0" name="Picture 19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9" y="1589"/>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6430" name="Picture 46"/>
          <p:cNvPicPr>
            <a:picLocks noChangeAspect="1" noChangeArrowheads="1"/>
          </p:cNvPicPr>
          <p:nvPr userDrawn="1">
            <p:custDataLst>
              <p:tags r:id="rId3"/>
            </p:custDataLst>
          </p:nvPr>
        </p:nvPicPr>
        <p:blipFill>
          <a:blip r:embed="rId10" cstate="print">
            <a:extLst>
              <a:ext uri="{28A0092B-C50C-407E-A947-70E740481C1C}">
                <a14:useLocalDpi xmlns:a14="http://schemas.microsoft.com/office/drawing/2010/main" val="0"/>
              </a:ext>
            </a:extLst>
          </a:blip>
          <a:stretch>
            <a:fillRect/>
          </a:stretch>
        </p:blipFill>
        <p:spPr bwMode="auto">
          <a:xfrm>
            <a:off x="0" y="1"/>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McK Title Elements" hidden="1"/>
          <p:cNvGrpSpPr>
            <a:grpSpLocks/>
          </p:cNvGrpSpPr>
          <p:nvPr>
            <p:custDataLst>
              <p:tags r:id="rId4"/>
            </p:custDataLst>
          </p:nvPr>
        </p:nvGrpSpPr>
        <p:grpSpPr bwMode="auto">
          <a:xfrm>
            <a:off x="4793382" y="3510135"/>
            <a:ext cx="4197408" cy="494022"/>
            <a:chOff x="1663" y="3106"/>
            <a:chExt cx="3109" cy="305"/>
          </a:xfrm>
        </p:grpSpPr>
        <p:sp>
          <p:nvSpPr>
            <p:cNvPr id="9" name="McK Document type"/>
            <p:cNvSpPr txBox="1">
              <a:spLocks noChangeArrowheads="1"/>
            </p:cNvSpPr>
            <p:nvPr/>
          </p:nvSpPr>
          <p:spPr bwMode="auto">
            <a:xfrm>
              <a:off x="1663" y="3106"/>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r" eaLnBrk="1" hangingPunct="1">
                <a:defRPr/>
              </a:pPr>
              <a:r>
                <a:rPr lang="en-US" sz="1400" dirty="0">
                  <a:solidFill>
                    <a:srgbClr val="335490">
                      <a:lumMod val="50000"/>
                    </a:srgbClr>
                  </a:solidFill>
                  <a:latin typeface="Arial"/>
                </a:rPr>
                <a:t>Document type</a:t>
              </a:r>
            </a:p>
          </p:txBody>
        </p:sp>
        <p:sp>
          <p:nvSpPr>
            <p:cNvPr id="10" name="McK Date"/>
            <p:cNvSpPr txBox="1">
              <a:spLocks noChangeArrowheads="1"/>
            </p:cNvSpPr>
            <p:nvPr/>
          </p:nvSpPr>
          <p:spPr bwMode="auto">
            <a:xfrm>
              <a:off x="1663" y="3275"/>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r" eaLnBrk="1" hangingPunct="1">
                <a:defRPr/>
              </a:pPr>
              <a:r>
                <a:rPr lang="en-US" sz="1400" dirty="0">
                  <a:solidFill>
                    <a:srgbClr val="335490">
                      <a:lumMod val="50000"/>
                    </a:srgbClr>
                  </a:solidFill>
                  <a:latin typeface="Arial"/>
                </a:rPr>
                <a:t>Date</a:t>
              </a:r>
            </a:p>
          </p:txBody>
        </p:sp>
      </p:grpSp>
      <p:sp>
        <p:nvSpPr>
          <p:cNvPr id="13314" name="Rectangle 1026"/>
          <p:cNvSpPr>
            <a:spLocks noGrp="1" noChangeArrowheads="1"/>
          </p:cNvSpPr>
          <p:nvPr>
            <p:ph type="ctrTitle"/>
            <p:custDataLst>
              <p:tags r:id="rId5"/>
            </p:custDataLst>
          </p:nvPr>
        </p:nvSpPr>
        <p:spPr bwMode="auto">
          <a:xfrm>
            <a:off x="529689" y="565677"/>
            <a:ext cx="8084624" cy="430887"/>
          </a:xfrm>
          <a:prstGeom prst="rect">
            <a:avLst/>
          </a:prstGeom>
        </p:spPr>
        <p:txBody>
          <a:bodyPr/>
          <a:lstStyle>
            <a:lvl1pPr algn="ctr">
              <a:defRPr sz="2800" b="1" baseline="0">
                <a:solidFill>
                  <a:srgbClr val="008000"/>
                </a:solidFill>
                <a:latin typeface="+mj-lt"/>
                <a:ea typeface="+mj-ea"/>
              </a:defRPr>
            </a:lvl1pPr>
          </a:lstStyle>
          <a:p>
            <a:pPr lvl="0"/>
            <a:r>
              <a:rPr lang="en-US" noProof="0" dirty="0"/>
              <a:t>Click to edit Master title style</a:t>
            </a:r>
          </a:p>
        </p:txBody>
      </p:sp>
      <p:sp>
        <p:nvSpPr>
          <p:cNvPr id="13315" name="Rectangle 1027"/>
          <p:cNvSpPr>
            <a:spLocks noGrp="1" noChangeArrowheads="1"/>
          </p:cNvSpPr>
          <p:nvPr>
            <p:ph type="subTitle" idx="1"/>
            <p:custDataLst>
              <p:tags r:id="rId6"/>
            </p:custDataLst>
          </p:nvPr>
        </p:nvSpPr>
        <p:spPr bwMode="auto">
          <a:xfrm>
            <a:off x="529689" y="1385379"/>
            <a:ext cx="8084624" cy="219820"/>
          </a:xfrm>
        </p:spPr>
        <p:txBody>
          <a:bodyPr wrap="square">
            <a:spAutoFit/>
          </a:bodyPr>
          <a:lstStyle>
            <a:lvl1pPr algn="ctr">
              <a:defRPr sz="1400" baseline="0">
                <a:latin typeface="+mj-lt"/>
                <a:ea typeface="+mj-ea"/>
              </a:defRPr>
            </a:lvl1pPr>
          </a:lstStyle>
          <a:p>
            <a:pPr lvl="0"/>
            <a:r>
              <a:rPr lang="en-US" noProof="0"/>
              <a:t>Click to edit Master subtitle style</a:t>
            </a:r>
            <a:endParaRPr lang="en-US" noProof="0" dirty="0"/>
          </a:p>
        </p:txBody>
      </p:sp>
    </p:spTree>
    <p:extLst>
      <p:ext uri="{BB962C8B-B14F-4D97-AF65-F5344CB8AC3E}">
        <p14:creationId xmlns:p14="http://schemas.microsoft.com/office/powerpoint/2010/main" val="3768997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868480126"/>
              </p:ext>
            </p:ext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66824" name="think-cell Slide" r:id="rId6" imgW="360" imgH="360" progId="">
                  <p:embed/>
                </p:oleObj>
              </mc:Choice>
              <mc:Fallback>
                <p:oleObj name="think-cell Slide" r:id="rId6" imgW="360" imgH="360" progId="">
                  <p:embed/>
                  <p:pic>
                    <p:nvPicPr>
                      <p:cNvPr id="0" name="Picture 19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McK 2. Slide Title"/>
          <p:cNvSpPr>
            <a:spLocks noGrp="1"/>
          </p:cNvSpPr>
          <p:nvPr>
            <p:ph type="title"/>
            <p:custDataLst>
              <p:tags r:id="rId3"/>
            </p:custDataLst>
          </p:nvPr>
        </p:nvSpPr>
        <p:spPr/>
        <p:txBody>
          <a:bodyPr/>
          <a:lstStyle>
            <a:lvl1pPr>
              <a:defRPr lang="en-US" sz="2100" b="1" baseline="0" dirty="0">
                <a:solidFill>
                  <a:schemeClr val="tx2"/>
                </a:solidFill>
                <a:latin typeface="+mj-lt"/>
                <a:ea typeface="+mj-ea"/>
                <a:cs typeface="+mj-cs"/>
              </a:defRPr>
            </a:lvl1pPr>
          </a:lstStyle>
          <a:p>
            <a:pPr lvl="0" algn="l" defTabSz="913429" rtl="0" eaLnBrk="1" fontAlgn="base" hangingPunct="1">
              <a:spcBef>
                <a:spcPct val="0"/>
              </a:spcBef>
              <a:spcAft>
                <a:spcPct val="0"/>
              </a:spcAft>
              <a:tabLst>
                <a:tab pos="275324" algn="l"/>
              </a:tabLst>
            </a:pPr>
            <a:r>
              <a:rPr lang="en-US" dirty="0"/>
              <a:t>Click to edit Master title style</a:t>
            </a:r>
          </a:p>
        </p:txBody>
      </p:sp>
      <p:sp>
        <p:nvSpPr>
          <p:cNvPr id="5" name="Slide Number"/>
          <p:cNvSpPr txBox="1">
            <a:spLocks/>
          </p:cNvSpPr>
          <p:nvPr userDrawn="1">
            <p:custDataLst>
              <p:tags r:id="rId4"/>
            </p:custDataLst>
          </p:nvPr>
        </p:nvSpPr>
        <p:spPr>
          <a:xfrm>
            <a:off x="8980305" y="6544149"/>
            <a:ext cx="66" cy="31402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a:endParaRPr lang="en-US" dirty="0">
              <a:solidFill>
                <a:srgbClr val="000000"/>
              </a:solidFill>
            </a:endParaRPr>
          </a:p>
          <a:p>
            <a:pPr algn="r"/>
            <a:endParaRPr lang="en-US" dirty="0">
              <a:solidFill>
                <a:srgbClr val="000000"/>
              </a:solidFill>
            </a:endParaRPr>
          </a:p>
        </p:txBody>
      </p:sp>
    </p:spTree>
    <p:extLst>
      <p:ext uri="{BB962C8B-B14F-4D97-AF65-F5344CB8AC3E}">
        <p14:creationId xmlns:p14="http://schemas.microsoft.com/office/powerpoint/2010/main" val="2569519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BA640BD0-90BF-4657-9FEA-10BA7D275353}" type="datetimeFigureOut">
              <a:rPr lang="en-US" smtClean="0"/>
              <a:pPr/>
              <a:t>3/11/2019</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F63D15A3-2CD1-46AE-8101-FBC499473E6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xfrm>
            <a:off x="9059" y="6517917"/>
            <a:ext cx="2133600" cy="209452"/>
          </a:xfrm>
          <a:prstGeom prst="rect">
            <a:avLst/>
          </a:prstGeom>
          <a:ln/>
        </p:spPr>
        <p:txBody>
          <a:bodyPr/>
          <a:lstStyle>
            <a:lvl1pPr>
              <a:defRPr/>
            </a:lvl1pPr>
          </a:lstStyle>
          <a:p>
            <a:pPr>
              <a:defRPr/>
            </a:pPr>
            <a:fld id="{5D04A7F9-A9B8-4ACD-9B33-4DA6B099B9B3}" type="slidenum">
              <a:rPr lang="en-US"/>
              <a:pPr>
                <a:defRPr/>
              </a:pPr>
              <a:t>‹#›</a:t>
            </a:fld>
            <a:endParaRPr lang="en-US" dirty="0"/>
          </a:p>
        </p:txBody>
      </p:sp>
    </p:spTree>
    <p:extLst>
      <p:ext uri="{BB962C8B-B14F-4D97-AF65-F5344CB8AC3E}">
        <p14:creationId xmlns:p14="http://schemas.microsoft.com/office/powerpoint/2010/main" val="2789635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eam">
    <p:spTree>
      <p:nvGrpSpPr>
        <p:cNvPr id="1" name=""/>
        <p:cNvGrpSpPr/>
        <p:nvPr/>
      </p:nvGrpSpPr>
      <p:grpSpPr>
        <a:xfrm>
          <a:off x="0" y="0"/>
          <a:ext cx="0" cy="0"/>
          <a:chOff x="0" y="0"/>
          <a:chExt cx="0" cy="0"/>
        </a:xfrm>
      </p:grpSpPr>
      <p:sp>
        <p:nvSpPr>
          <p:cNvPr id="10" name="Picture Placeholder 9"/>
          <p:cNvSpPr>
            <a:spLocks noGrp="1"/>
          </p:cNvSpPr>
          <p:nvPr>
            <p:ph type="pic" sz="quarter" idx="12"/>
          </p:nvPr>
        </p:nvSpPr>
        <p:spPr>
          <a:xfrm>
            <a:off x="4803985" y="2583034"/>
            <a:ext cx="1454284" cy="2248708"/>
          </a:xfrm>
          <a:custGeom>
            <a:avLst/>
            <a:gdLst>
              <a:gd name="connsiteX0" fmla="*/ 1938542 w 3877082"/>
              <a:gd name="connsiteY0" fmla="*/ 0 h 4497415"/>
              <a:gd name="connsiteX1" fmla="*/ 3877082 w 3877082"/>
              <a:gd name="connsiteY1" fmla="*/ 969271 h 4497415"/>
              <a:gd name="connsiteX2" fmla="*/ 3877082 w 3877082"/>
              <a:gd name="connsiteY2" fmla="*/ 3528144 h 4497415"/>
              <a:gd name="connsiteX3" fmla="*/ 1938542 w 3877082"/>
              <a:gd name="connsiteY3" fmla="*/ 4497415 h 4497415"/>
              <a:gd name="connsiteX4" fmla="*/ 0 w 3877082"/>
              <a:gd name="connsiteY4" fmla="*/ 3528144 h 4497415"/>
              <a:gd name="connsiteX5" fmla="*/ 0 w 3877082"/>
              <a:gd name="connsiteY5" fmla="*/ 969271 h 449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7082" h="4497415">
                <a:moveTo>
                  <a:pt x="1938542" y="0"/>
                </a:moveTo>
                <a:lnTo>
                  <a:pt x="3877082" y="969271"/>
                </a:lnTo>
                <a:lnTo>
                  <a:pt x="3877082" y="3528144"/>
                </a:lnTo>
                <a:lnTo>
                  <a:pt x="1938542" y="4497415"/>
                </a:lnTo>
                <a:lnTo>
                  <a:pt x="0" y="3528144"/>
                </a:lnTo>
                <a:lnTo>
                  <a:pt x="0" y="969271"/>
                </a:lnTo>
                <a:close/>
              </a:path>
            </a:pathLst>
          </a:custGeom>
        </p:spPr>
        <p:txBody>
          <a:bodyPr wrap="square">
            <a:noAutofit/>
          </a:bodyPr>
          <a:lstStyle/>
          <a:p>
            <a:endParaRPr lang="en-US"/>
          </a:p>
        </p:txBody>
      </p:sp>
      <p:sp>
        <p:nvSpPr>
          <p:cNvPr id="11" name="Picture Placeholder 10"/>
          <p:cNvSpPr>
            <a:spLocks noGrp="1"/>
          </p:cNvSpPr>
          <p:nvPr>
            <p:ph type="pic" sz="quarter" idx="13"/>
          </p:nvPr>
        </p:nvSpPr>
        <p:spPr>
          <a:xfrm>
            <a:off x="6657665" y="2583034"/>
            <a:ext cx="1454284" cy="2248708"/>
          </a:xfrm>
          <a:custGeom>
            <a:avLst/>
            <a:gdLst>
              <a:gd name="connsiteX0" fmla="*/ 1938542 w 3877082"/>
              <a:gd name="connsiteY0" fmla="*/ 0 h 4497415"/>
              <a:gd name="connsiteX1" fmla="*/ 3877082 w 3877082"/>
              <a:gd name="connsiteY1" fmla="*/ 969271 h 4497415"/>
              <a:gd name="connsiteX2" fmla="*/ 3877082 w 3877082"/>
              <a:gd name="connsiteY2" fmla="*/ 3528144 h 4497415"/>
              <a:gd name="connsiteX3" fmla="*/ 1938542 w 3877082"/>
              <a:gd name="connsiteY3" fmla="*/ 4497415 h 4497415"/>
              <a:gd name="connsiteX4" fmla="*/ 0 w 3877082"/>
              <a:gd name="connsiteY4" fmla="*/ 3528144 h 4497415"/>
              <a:gd name="connsiteX5" fmla="*/ 0 w 3877082"/>
              <a:gd name="connsiteY5" fmla="*/ 969271 h 449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7082" h="4497415">
                <a:moveTo>
                  <a:pt x="1938542" y="0"/>
                </a:moveTo>
                <a:lnTo>
                  <a:pt x="3877082" y="969271"/>
                </a:lnTo>
                <a:lnTo>
                  <a:pt x="3877082" y="3528144"/>
                </a:lnTo>
                <a:lnTo>
                  <a:pt x="1938542" y="4497415"/>
                </a:lnTo>
                <a:lnTo>
                  <a:pt x="0" y="3528144"/>
                </a:lnTo>
                <a:lnTo>
                  <a:pt x="0" y="969271"/>
                </a:lnTo>
                <a:close/>
              </a:path>
            </a:pathLst>
          </a:custGeom>
        </p:spPr>
        <p:txBody>
          <a:bodyPr wrap="square">
            <a:noAutofit/>
          </a:bodyPr>
          <a:lstStyle/>
          <a:p>
            <a:endParaRPr lang="en-US"/>
          </a:p>
        </p:txBody>
      </p:sp>
      <p:sp>
        <p:nvSpPr>
          <p:cNvPr id="9" name="Picture Placeholder 8"/>
          <p:cNvSpPr>
            <a:spLocks noGrp="1"/>
          </p:cNvSpPr>
          <p:nvPr>
            <p:ph type="pic" sz="quarter" idx="11"/>
          </p:nvPr>
        </p:nvSpPr>
        <p:spPr>
          <a:xfrm>
            <a:off x="2950305" y="2583034"/>
            <a:ext cx="1454284" cy="2248708"/>
          </a:xfrm>
          <a:custGeom>
            <a:avLst/>
            <a:gdLst>
              <a:gd name="connsiteX0" fmla="*/ 1938542 w 3877082"/>
              <a:gd name="connsiteY0" fmla="*/ 0 h 4497415"/>
              <a:gd name="connsiteX1" fmla="*/ 3877082 w 3877082"/>
              <a:gd name="connsiteY1" fmla="*/ 969271 h 4497415"/>
              <a:gd name="connsiteX2" fmla="*/ 3877082 w 3877082"/>
              <a:gd name="connsiteY2" fmla="*/ 3528144 h 4497415"/>
              <a:gd name="connsiteX3" fmla="*/ 1938542 w 3877082"/>
              <a:gd name="connsiteY3" fmla="*/ 4497415 h 4497415"/>
              <a:gd name="connsiteX4" fmla="*/ 0 w 3877082"/>
              <a:gd name="connsiteY4" fmla="*/ 3528144 h 4497415"/>
              <a:gd name="connsiteX5" fmla="*/ 0 w 3877082"/>
              <a:gd name="connsiteY5" fmla="*/ 969271 h 449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7082" h="4497415">
                <a:moveTo>
                  <a:pt x="1938542" y="0"/>
                </a:moveTo>
                <a:lnTo>
                  <a:pt x="3877082" y="969271"/>
                </a:lnTo>
                <a:lnTo>
                  <a:pt x="3877082" y="3528144"/>
                </a:lnTo>
                <a:lnTo>
                  <a:pt x="1938542" y="4497415"/>
                </a:lnTo>
                <a:lnTo>
                  <a:pt x="0" y="3528144"/>
                </a:lnTo>
                <a:lnTo>
                  <a:pt x="0" y="969271"/>
                </a:lnTo>
                <a:close/>
              </a:path>
            </a:pathLst>
          </a:custGeom>
        </p:spPr>
        <p:txBody>
          <a:bodyPr wrap="square">
            <a:noAutofit/>
          </a:bodyPr>
          <a:lstStyle/>
          <a:p>
            <a:endParaRPr lang="en-US"/>
          </a:p>
        </p:txBody>
      </p:sp>
      <p:sp>
        <p:nvSpPr>
          <p:cNvPr id="8" name="Picture Placeholder 7"/>
          <p:cNvSpPr>
            <a:spLocks noGrp="1"/>
          </p:cNvSpPr>
          <p:nvPr>
            <p:ph type="pic" sz="quarter" idx="10"/>
          </p:nvPr>
        </p:nvSpPr>
        <p:spPr>
          <a:xfrm>
            <a:off x="1096625" y="2583034"/>
            <a:ext cx="1454284" cy="2248708"/>
          </a:xfrm>
          <a:custGeom>
            <a:avLst/>
            <a:gdLst>
              <a:gd name="connsiteX0" fmla="*/ 1938542 w 3877082"/>
              <a:gd name="connsiteY0" fmla="*/ 0 h 4497415"/>
              <a:gd name="connsiteX1" fmla="*/ 3877082 w 3877082"/>
              <a:gd name="connsiteY1" fmla="*/ 969271 h 4497415"/>
              <a:gd name="connsiteX2" fmla="*/ 3877082 w 3877082"/>
              <a:gd name="connsiteY2" fmla="*/ 3528144 h 4497415"/>
              <a:gd name="connsiteX3" fmla="*/ 1938542 w 3877082"/>
              <a:gd name="connsiteY3" fmla="*/ 4497415 h 4497415"/>
              <a:gd name="connsiteX4" fmla="*/ 0 w 3877082"/>
              <a:gd name="connsiteY4" fmla="*/ 3528144 h 4497415"/>
              <a:gd name="connsiteX5" fmla="*/ 0 w 3877082"/>
              <a:gd name="connsiteY5" fmla="*/ 969271 h 449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7082" h="4497415">
                <a:moveTo>
                  <a:pt x="1938542" y="0"/>
                </a:moveTo>
                <a:lnTo>
                  <a:pt x="3877082" y="969271"/>
                </a:lnTo>
                <a:lnTo>
                  <a:pt x="3877082" y="3528144"/>
                </a:lnTo>
                <a:lnTo>
                  <a:pt x="1938542" y="4497415"/>
                </a:lnTo>
                <a:lnTo>
                  <a:pt x="0" y="3528144"/>
                </a:lnTo>
                <a:lnTo>
                  <a:pt x="0" y="969271"/>
                </a:lnTo>
                <a:close/>
              </a:path>
            </a:pathLst>
          </a:custGeom>
        </p:spPr>
        <p:txBody>
          <a:bodyPr wrap="square">
            <a:noAutofit/>
          </a:bodyPr>
          <a:lstStyle/>
          <a:p>
            <a:endParaRPr lang="en-US"/>
          </a:p>
        </p:txBody>
      </p:sp>
    </p:spTree>
    <p:extLst>
      <p:ext uri="{BB962C8B-B14F-4D97-AF65-F5344CB8AC3E}">
        <p14:creationId xmlns:p14="http://schemas.microsoft.com/office/powerpoint/2010/main" val="76065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0BBC666-F0AC-4F48-8719-29218C89DE3F}" type="datetimeFigureOut">
              <a:rPr lang="en-US" smtClean="0"/>
              <a:pPr/>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9B6F0D-6D8F-4520-B30B-B0EDB8A2D76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BBC666-F0AC-4F48-8719-29218C89DE3F}" type="datetimeFigureOut">
              <a:rPr lang="en-US" smtClean="0"/>
              <a:pPr/>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9B6F0D-6D8F-4520-B30B-B0EDB8A2D76E}"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BBC666-F0AC-4F48-8719-29218C89DE3F}" type="datetimeFigureOut">
              <a:rPr lang="en-US" smtClean="0"/>
              <a:pPr/>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9B6F0D-6D8F-4520-B30B-B0EDB8A2D76E}"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0BBC666-F0AC-4F48-8719-29218C89DE3F}" type="datetimeFigureOut">
              <a:rPr lang="en-US" smtClean="0"/>
              <a:pPr/>
              <a:t>3/11/2019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9B6F0D-6D8F-4520-B30B-B0EDB8A2D76E}"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BBC666-F0AC-4F48-8719-29218C89DE3F}" type="datetimeFigureOut">
              <a:rPr lang="en-US" smtClean="0"/>
              <a:pPr/>
              <a:t>3/11/2019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9B6F0D-6D8F-4520-B30B-B0EDB8A2D76E}"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BBC666-F0AC-4F48-8719-29218C89DE3F}" type="datetimeFigureOut">
              <a:rPr lang="en-US" smtClean="0"/>
              <a:pPr/>
              <a:t>3/11/2019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9B6F0D-6D8F-4520-B30B-B0EDB8A2D76E}"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BBC666-F0AC-4F48-8719-29218C89DE3F}" type="datetimeFigureOut">
              <a:rPr lang="en-US" smtClean="0"/>
              <a:pPr/>
              <a:t>3/11/2019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9B6F0D-6D8F-4520-B30B-B0EDB8A2D76E}"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BBC666-F0AC-4F48-8719-29218C89DE3F}" type="datetimeFigureOut">
              <a:rPr lang="en-US" smtClean="0"/>
              <a:pPr/>
              <a:t>3/11/2019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9B6F0D-6D8F-4520-B30B-B0EDB8A2D76E}"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BBC666-F0AC-4F48-8719-29218C89DE3F}" type="datetimeFigureOut">
              <a:rPr lang="en-US" smtClean="0"/>
              <a:pPr/>
              <a:t>3/11/2019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9B6F0D-6D8F-4520-B30B-B0EDB8A2D76E}"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BBC666-F0AC-4F48-8719-29218C89DE3F}" type="datetimeFigureOut">
              <a:rPr lang="en-US" smtClean="0"/>
              <a:pPr/>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9B6F0D-6D8F-4520-B30B-B0EDB8A2D76E}"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BBC666-F0AC-4F48-8719-29218C89DE3F}" type="datetimeFigureOut">
              <a:rPr lang="en-US" smtClean="0"/>
              <a:pPr/>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9B6F0D-6D8F-4520-B30B-B0EDB8A2D76E}"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p:spPr>
        <p:txBody>
          <a:bodyPr/>
          <a:lstStyle/>
          <a:p>
            <a:r>
              <a:rPr lang="en-US" dirty="0"/>
              <a:t>Click to edit Master title style</a:t>
            </a:r>
          </a:p>
        </p:txBody>
      </p:sp>
      <p:sp>
        <p:nvSpPr>
          <p:cNvPr id="4" name="Content Placeholder 2"/>
          <p:cNvSpPr>
            <a:spLocks noGrp="1"/>
          </p:cNvSpPr>
          <p:nvPr>
            <p:ph sz="half" idx="1"/>
          </p:nvPr>
        </p:nvSpPr>
        <p:spPr>
          <a:xfrm>
            <a:off x="457200" y="1600201"/>
            <a:ext cx="40386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p:cNvSpPr>
            <a:spLocks noGrp="1"/>
          </p:cNvSpPr>
          <p:nvPr>
            <p:ph sz="half" idx="2"/>
          </p:nvPr>
        </p:nvSpPr>
        <p:spPr>
          <a:xfrm>
            <a:off x="4648200" y="1600200"/>
            <a:ext cx="4038600" cy="35814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81363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Content/without-pyrami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1AFFF2-A66C-4F2F-AF6E-EAC64643C409}"/>
              </a:ext>
            </a:extLst>
          </p:cNvPr>
          <p:cNvSpPr>
            <a:spLocks noGrp="1"/>
          </p:cNvSpPr>
          <p:nvPr>
            <p:ph type="title"/>
          </p:nvPr>
        </p:nvSpPr>
        <p:spPr/>
        <p:txBody>
          <a:bodyPr/>
          <a:lstStyle/>
          <a:p>
            <a:r>
              <a:rPr lang="en-US"/>
              <a:t>Click to edit Master title style</a:t>
            </a:r>
          </a:p>
        </p:txBody>
      </p:sp>
      <p:sp>
        <p:nvSpPr>
          <p:cNvPr id="12" name="Text Placeholder 11">
            <a:extLst>
              <a:ext uri="{FF2B5EF4-FFF2-40B4-BE49-F238E27FC236}">
                <a16:creationId xmlns:a16="http://schemas.microsoft.com/office/drawing/2014/main" xmlns="" id="{A8CDEF8B-5EB8-4B4D-B2FF-A829F789EEC5}"/>
              </a:ext>
            </a:extLst>
          </p:cNvPr>
          <p:cNvSpPr>
            <a:spLocks noGrp="1"/>
          </p:cNvSpPr>
          <p:nvPr>
            <p:ph type="body" sz="quarter" idx="10"/>
          </p:nvPr>
        </p:nvSpPr>
        <p:spPr>
          <a:xfrm>
            <a:off x="113139" y="1151166"/>
            <a:ext cx="8917722" cy="123110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Slide Number">
            <a:extLst>
              <a:ext uri="{FF2B5EF4-FFF2-40B4-BE49-F238E27FC236}">
                <a16:creationId xmlns:a16="http://schemas.microsoft.com/office/drawing/2014/main" xmlns="" id="{C15B1672-CA1D-4CEA-AB95-F8C1549EAE4C}"/>
              </a:ext>
            </a:extLst>
          </p:cNvPr>
          <p:cNvSpPr txBox="1">
            <a:spLocks/>
          </p:cNvSpPr>
          <p:nvPr>
            <p:custDataLst>
              <p:tags r:id="rId1"/>
            </p:custDataLst>
          </p:nvPr>
        </p:nvSpPr>
        <p:spPr>
          <a:xfrm>
            <a:off x="8829962" y="6431830"/>
            <a:ext cx="89768" cy="92333"/>
          </a:xfrm>
          <a:prstGeom prst="rect">
            <a:avLst/>
          </a:prstGeom>
        </p:spPr>
        <p:txBody>
          <a:bodyPr vert="horz" wrap="none" lIns="0" tIns="0" rIns="0" bIns="0" rtlCol="0" anchor="ctr">
            <a:spAutoFit/>
          </a:bodyPr>
          <a:lstStyle>
            <a:defPPr>
              <a:defRPr lang="en-US"/>
            </a:defPPr>
            <a:lvl1pPr>
              <a:defRPr sz="1000" baseline="0">
                <a:latin typeface="+mn-lt"/>
              </a:defRPr>
            </a:lvl1pPr>
          </a:lstStyle>
          <a:p>
            <a:pPr lvl="0" algn="r"/>
            <a:fld id="{42C328C1-A84F-4A39-A664-DBA00541A8C6}" type="slidenum">
              <a:rPr lang="en-US" sz="600" smtClean="0">
                <a:solidFill>
                  <a:schemeClr val="bg1"/>
                </a:solidFill>
                <a:latin typeface="Calisto MT" panose="02040603050505030304" pitchFamily="18" charset="0"/>
              </a:rPr>
              <a:pPr lvl="0" algn="r"/>
              <a:t>‹#›</a:t>
            </a:fld>
            <a:endParaRPr lang="en-US" sz="600" dirty="0">
              <a:solidFill>
                <a:schemeClr val="bg1"/>
              </a:solidFill>
              <a:latin typeface="Calisto MT" panose="02040603050505030304" pitchFamily="18" charset="0"/>
            </a:endParaRPr>
          </a:p>
        </p:txBody>
      </p:sp>
      <p:sp>
        <p:nvSpPr>
          <p:cNvPr id="11" name="Footer Placeholder 2">
            <a:extLst>
              <a:ext uri="{FF2B5EF4-FFF2-40B4-BE49-F238E27FC236}">
                <a16:creationId xmlns:a16="http://schemas.microsoft.com/office/drawing/2014/main" xmlns="" id="{8D15B615-A3D5-4D4D-B47C-F8AFD6AB560D}"/>
              </a:ext>
            </a:extLst>
          </p:cNvPr>
          <p:cNvSpPr>
            <a:spLocks noGrp="1"/>
          </p:cNvSpPr>
          <p:nvPr>
            <p:ph type="ftr" sz="quarter" idx="3"/>
          </p:nvPr>
        </p:nvSpPr>
        <p:spPr>
          <a:xfrm>
            <a:off x="113139" y="5239821"/>
            <a:ext cx="8917722" cy="725190"/>
          </a:xfrm>
          <a:prstGeom prst="rect">
            <a:avLst/>
          </a:prstGeom>
        </p:spPr>
        <p:txBody>
          <a:bodyPr vert="horz" lIns="0" tIns="0" rIns="0" bIns="0" rtlCol="0" anchor="b"/>
          <a:lstStyle>
            <a:lvl1pPr algn="l">
              <a:defRPr sz="750">
                <a:solidFill>
                  <a:schemeClr val="tx2"/>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13501150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p:spPr>
        <p:txBody>
          <a:bodyPr/>
          <a:lstStyle/>
          <a:p>
            <a:r>
              <a:rPr lang="en-US" dirty="0"/>
              <a:t>Click to edit Master title style</a:t>
            </a:r>
          </a:p>
        </p:txBody>
      </p:sp>
      <p:sp>
        <p:nvSpPr>
          <p:cNvPr id="4" name="Content Placeholder 2"/>
          <p:cNvSpPr>
            <a:spLocks noGrp="1"/>
          </p:cNvSpPr>
          <p:nvPr>
            <p:ph idx="1"/>
          </p:nvPr>
        </p:nvSpPr>
        <p:spPr>
          <a:xfrm>
            <a:off x="457200" y="1600201"/>
            <a:ext cx="8229600" cy="3581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907143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43EAC68-A125-4D12-B56D-3C1CEAFF6058}" type="datetimeFigureOut">
              <a:rPr lang="en-US" smtClean="0"/>
              <a:pPr/>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CEC2E4-4420-4114-8A82-ED5811E3627C}"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3EAC68-A125-4D12-B56D-3C1CEAFF6058}" type="datetimeFigureOut">
              <a:rPr lang="en-US" smtClean="0"/>
              <a:pPr/>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CEC2E4-4420-4114-8A82-ED5811E3627C}"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3EAC68-A125-4D12-B56D-3C1CEAFF6058}" type="datetimeFigureOut">
              <a:rPr lang="en-US" smtClean="0"/>
              <a:pPr/>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CEC2E4-4420-4114-8A82-ED5811E3627C}"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43EAC68-A125-4D12-B56D-3C1CEAFF6058}" type="datetimeFigureOut">
              <a:rPr lang="en-US" smtClean="0"/>
              <a:pPr/>
              <a:t>3/11/2019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CEC2E4-4420-4114-8A82-ED5811E3627C}"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3EAC68-A125-4D12-B56D-3C1CEAFF6058}" type="datetimeFigureOut">
              <a:rPr lang="en-US" smtClean="0"/>
              <a:pPr/>
              <a:t>3/11/2019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CEC2E4-4420-4114-8A82-ED5811E3627C}"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43EAC68-A125-4D12-B56D-3C1CEAFF6058}" type="datetimeFigureOut">
              <a:rPr lang="en-US" smtClean="0"/>
              <a:pPr/>
              <a:t>3/11/2019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CEC2E4-4420-4114-8A82-ED5811E3627C}"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3EAC68-A125-4D12-B56D-3C1CEAFF6058}" type="datetimeFigureOut">
              <a:rPr lang="en-US" smtClean="0"/>
              <a:pPr/>
              <a:t>3/11/2019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CEC2E4-4420-4114-8A82-ED5811E3627C}"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43EAC68-A125-4D12-B56D-3C1CEAFF6058}" type="datetimeFigureOut">
              <a:rPr lang="en-US" smtClean="0"/>
              <a:pPr/>
              <a:t>3/11/2019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CEC2E4-4420-4114-8A82-ED5811E3627C}"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43EAC68-A125-4D12-B56D-3C1CEAFF6058}" type="datetimeFigureOut">
              <a:rPr lang="en-US" smtClean="0"/>
              <a:pPr/>
              <a:t>3/11/2019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CEC2E4-4420-4114-8A82-ED5811E3627C}"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3EAC68-A125-4D12-B56D-3C1CEAFF6058}" type="datetimeFigureOut">
              <a:rPr lang="en-US" smtClean="0"/>
              <a:pPr/>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CEC2E4-4420-4114-8A82-ED5811E3627C}" type="slidenum">
              <a:rPr lang="en-US" smtClean="0"/>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3EAC68-A125-4D12-B56D-3C1CEAFF6058}" type="datetimeFigureOut">
              <a:rPr lang="en-US" smtClean="0"/>
              <a:pPr/>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CEC2E4-4420-4114-8A82-ED5811E3627C}" type="slidenum">
              <a:rPr lang="en-US" smtClean="0"/>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2" name="Object 1" hidden="1"/>
          <p:cNvGraphicFramePr>
            <a:graphicFrameLocks/>
          </p:cNvGraphicFramePr>
          <p:nvPr userDrawn="1">
            <p:custDataLst>
              <p:tags r:id="rId2"/>
            </p:custDataLst>
            <p:extLst>
              <p:ext uri="{D42A27DB-BD31-4B8C-83A1-F6EECF244321}">
                <p14:modId xmlns:p14="http://schemas.microsoft.com/office/powerpoint/2010/main" val="36632125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15074" name="think-cell Slide" r:id="rId8" imgW="360" imgH="360" progId="">
                  <p:embed/>
                </p:oleObj>
              </mc:Choice>
              <mc:Fallback>
                <p:oleObj name="think-cell Slide" r:id="rId8" imgW="360" imgH="360" progId="">
                  <p:embed/>
                  <p:pic>
                    <p:nvPicPr>
                      <p:cNvPr id="0" name=""/>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6430" name="Picture 46"/>
          <p:cNvPicPr>
            <a:picLocks noChangeAspect="1" noChangeArrowheads="1"/>
          </p:cNvPicPr>
          <p:nvPr userDrawn="1">
            <p:custDataLst>
              <p:tags r:id="rId3"/>
            </p:custDataLst>
          </p:nvPr>
        </p:nvPicPr>
        <p:blipFill>
          <a:blip r:embed="rId10" cstate="print">
            <a:extLst>
              <a:ext uri="{28A0092B-C50C-407E-A947-70E740481C1C}">
                <a14:useLocalDpi xmlns:a14="http://schemas.microsoft.com/office/drawing/2010/main" val="0"/>
              </a:ext>
            </a:extLst>
          </a:blip>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McK Title Elements" hidden="1"/>
          <p:cNvGrpSpPr>
            <a:grpSpLocks/>
          </p:cNvGrpSpPr>
          <p:nvPr>
            <p:custDataLst>
              <p:tags r:id="rId4"/>
            </p:custDataLst>
          </p:nvPr>
        </p:nvGrpSpPr>
        <p:grpSpPr bwMode="auto">
          <a:xfrm>
            <a:off x="4793382" y="3510135"/>
            <a:ext cx="4197408" cy="494022"/>
            <a:chOff x="1663" y="3106"/>
            <a:chExt cx="3109" cy="305"/>
          </a:xfrm>
        </p:grpSpPr>
        <p:sp>
          <p:nvSpPr>
            <p:cNvPr id="9" name="McK Document type"/>
            <p:cNvSpPr txBox="1">
              <a:spLocks noChangeArrowheads="1"/>
            </p:cNvSpPr>
            <p:nvPr/>
          </p:nvSpPr>
          <p:spPr bwMode="auto">
            <a:xfrm>
              <a:off x="1663" y="3106"/>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r" eaLnBrk="1" hangingPunct="1">
                <a:defRPr/>
              </a:pPr>
              <a:r>
                <a:rPr lang="en-US" sz="1400" dirty="0">
                  <a:solidFill>
                    <a:srgbClr val="335490">
                      <a:lumMod val="50000"/>
                    </a:srgbClr>
                  </a:solidFill>
                  <a:latin typeface="Arial"/>
                </a:rPr>
                <a:t>Document type</a:t>
              </a:r>
            </a:p>
          </p:txBody>
        </p:sp>
        <p:sp>
          <p:nvSpPr>
            <p:cNvPr id="10" name="McK Date"/>
            <p:cNvSpPr txBox="1">
              <a:spLocks noChangeArrowheads="1"/>
            </p:cNvSpPr>
            <p:nvPr/>
          </p:nvSpPr>
          <p:spPr bwMode="auto">
            <a:xfrm>
              <a:off x="1663" y="3275"/>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r" eaLnBrk="1" hangingPunct="1">
                <a:defRPr/>
              </a:pPr>
              <a:r>
                <a:rPr lang="en-US" sz="1400" dirty="0">
                  <a:solidFill>
                    <a:srgbClr val="335490">
                      <a:lumMod val="50000"/>
                    </a:srgbClr>
                  </a:solidFill>
                  <a:latin typeface="Arial"/>
                </a:rPr>
                <a:t>Date</a:t>
              </a:r>
            </a:p>
          </p:txBody>
        </p:sp>
      </p:grpSp>
      <p:sp>
        <p:nvSpPr>
          <p:cNvPr id="13314" name="Rectangle 1026"/>
          <p:cNvSpPr>
            <a:spLocks noGrp="1" noChangeArrowheads="1"/>
          </p:cNvSpPr>
          <p:nvPr>
            <p:ph type="ctrTitle"/>
            <p:custDataLst>
              <p:tags r:id="rId5"/>
            </p:custDataLst>
          </p:nvPr>
        </p:nvSpPr>
        <p:spPr bwMode="auto">
          <a:xfrm>
            <a:off x="529688" y="565676"/>
            <a:ext cx="8084624" cy="430887"/>
          </a:xfrm>
          <a:prstGeom prst="rect">
            <a:avLst/>
          </a:prstGeom>
        </p:spPr>
        <p:txBody>
          <a:bodyPr/>
          <a:lstStyle>
            <a:lvl1pPr algn="ctr">
              <a:defRPr sz="2800" b="1" baseline="0">
                <a:solidFill>
                  <a:srgbClr val="008000"/>
                </a:solidFill>
                <a:latin typeface="+mj-lt"/>
                <a:ea typeface="+mj-ea"/>
              </a:defRPr>
            </a:lvl1pPr>
          </a:lstStyle>
          <a:p>
            <a:pPr lvl="0"/>
            <a:r>
              <a:rPr lang="en-US" noProof="0" dirty="0"/>
              <a:t>Click to edit Master title style</a:t>
            </a:r>
          </a:p>
        </p:txBody>
      </p:sp>
      <p:sp>
        <p:nvSpPr>
          <p:cNvPr id="13315" name="Rectangle 1027"/>
          <p:cNvSpPr>
            <a:spLocks noGrp="1" noChangeArrowheads="1"/>
          </p:cNvSpPr>
          <p:nvPr>
            <p:ph type="subTitle" idx="1"/>
            <p:custDataLst>
              <p:tags r:id="rId6"/>
            </p:custDataLst>
          </p:nvPr>
        </p:nvSpPr>
        <p:spPr bwMode="auto">
          <a:xfrm>
            <a:off x="529688" y="1385379"/>
            <a:ext cx="8084624" cy="219820"/>
          </a:xfrm>
        </p:spPr>
        <p:txBody>
          <a:bodyPr wrap="square">
            <a:spAutoFit/>
          </a:bodyPr>
          <a:lstStyle>
            <a:lvl1pPr algn="ctr">
              <a:defRPr sz="1400" baseline="0">
                <a:latin typeface="+mj-lt"/>
                <a:ea typeface="+mj-ea"/>
              </a:defRPr>
            </a:lvl1pPr>
          </a:lstStyle>
          <a:p>
            <a:pPr lvl="0"/>
            <a:r>
              <a:rPr lang="en-US" noProof="0"/>
              <a:t>Click to edit Master subtitle style</a:t>
            </a:r>
            <a:endParaRPr lang="en-US" noProof="0" dirty="0"/>
          </a:p>
        </p:txBody>
      </p:sp>
    </p:spTree>
    <p:extLst>
      <p:ext uri="{BB962C8B-B14F-4D97-AF65-F5344CB8AC3E}">
        <p14:creationId xmlns:p14="http://schemas.microsoft.com/office/powerpoint/2010/main" val="33005478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131450797"/>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516098" name="think-cell Slide" r:id="rId6" imgW="360" imgH="360" progId="">
                  <p:embed/>
                </p:oleObj>
              </mc:Choice>
              <mc:Fallback>
                <p:oleObj name="think-cell Slide" r:id="rId6" imgW="360" imgH="36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McK 2. Slide Title"/>
          <p:cNvSpPr>
            <a:spLocks noGrp="1"/>
          </p:cNvSpPr>
          <p:nvPr>
            <p:ph type="title"/>
            <p:custDataLst>
              <p:tags r:id="rId3"/>
            </p:custDataLst>
          </p:nvPr>
        </p:nvSpPr>
        <p:spPr/>
        <p:txBody>
          <a:bodyPr/>
          <a:lstStyle>
            <a:lvl1pPr>
              <a:defRPr lang="en-US" sz="2100" b="1" baseline="0" dirty="0">
                <a:solidFill>
                  <a:schemeClr val="tx2"/>
                </a:solidFill>
                <a:latin typeface="+mj-lt"/>
                <a:ea typeface="+mj-ea"/>
                <a:cs typeface="+mj-cs"/>
              </a:defRPr>
            </a:lvl1pPr>
          </a:lstStyle>
          <a:p>
            <a:pPr lvl="0" algn="l" defTabSz="913526" rtl="0" eaLnBrk="1" fontAlgn="base" hangingPunct="1">
              <a:spcBef>
                <a:spcPct val="0"/>
              </a:spcBef>
              <a:spcAft>
                <a:spcPct val="0"/>
              </a:spcAft>
              <a:tabLst>
                <a:tab pos="275353" algn="l"/>
              </a:tabLst>
            </a:pPr>
            <a:r>
              <a:rPr lang="en-US" dirty="0"/>
              <a:t>Click to edit Master title style</a:t>
            </a:r>
          </a:p>
        </p:txBody>
      </p:sp>
      <p:sp>
        <p:nvSpPr>
          <p:cNvPr id="4" name="Slide Number"/>
          <p:cNvSpPr txBox="1">
            <a:spLocks/>
          </p:cNvSpPr>
          <p:nvPr userDrawn="1">
            <p:custDataLst>
              <p:tags r:id="rId4"/>
            </p:custDataLst>
          </p:nvPr>
        </p:nvSpPr>
        <p:spPr>
          <a:xfrm>
            <a:off x="8823276" y="6624217"/>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a:fld id="{42C328C1-A84F-4A39-A664-DBA00541A8C6}" type="slidenum">
              <a:rPr lang="en-US" smtClean="0">
                <a:solidFill>
                  <a:srgbClr val="FFFFFF"/>
                </a:solidFill>
              </a:rPr>
              <a:pPr algn="r"/>
              <a:t>‹#›</a:t>
            </a:fld>
            <a:endParaRPr lang="en-US" dirty="0">
              <a:solidFill>
                <a:srgbClr val="FFFFFF"/>
              </a:solidFill>
            </a:endParaRPr>
          </a:p>
        </p:txBody>
      </p:sp>
    </p:spTree>
    <p:extLst>
      <p:ext uri="{BB962C8B-B14F-4D97-AF65-F5344CB8AC3E}">
        <p14:creationId xmlns:p14="http://schemas.microsoft.com/office/powerpoint/2010/main" val="22305218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405265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8705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13" Type="http://schemas.openxmlformats.org/officeDocument/2006/relationships/tags" Target="../tags/tag7.xml"/><Relationship Id="rId18" Type="http://schemas.openxmlformats.org/officeDocument/2006/relationships/tags" Target="../tags/tag12.xml"/><Relationship Id="rId26" Type="http://schemas.openxmlformats.org/officeDocument/2006/relationships/tags" Target="../tags/tag20.xml"/><Relationship Id="rId3" Type="http://schemas.openxmlformats.org/officeDocument/2006/relationships/slideLayout" Target="../slideLayouts/slideLayout3.xml"/><Relationship Id="rId21" Type="http://schemas.openxmlformats.org/officeDocument/2006/relationships/tags" Target="../tags/tag15.xml"/><Relationship Id="rId34" Type="http://schemas.openxmlformats.org/officeDocument/2006/relationships/tags" Target="../tags/tag28.xml"/><Relationship Id="rId7" Type="http://schemas.openxmlformats.org/officeDocument/2006/relationships/vmlDrawing" Target="../drawings/vmlDrawing1.vml"/><Relationship Id="rId12" Type="http://schemas.openxmlformats.org/officeDocument/2006/relationships/tags" Target="../tags/tag6.xml"/><Relationship Id="rId17" Type="http://schemas.openxmlformats.org/officeDocument/2006/relationships/tags" Target="../tags/tag11.xml"/><Relationship Id="rId25" Type="http://schemas.openxmlformats.org/officeDocument/2006/relationships/tags" Target="../tags/tag19.xml"/><Relationship Id="rId33" Type="http://schemas.openxmlformats.org/officeDocument/2006/relationships/tags" Target="../tags/tag27.xml"/><Relationship Id="rId2" Type="http://schemas.openxmlformats.org/officeDocument/2006/relationships/slideLayout" Target="../slideLayouts/slideLayout2.xml"/><Relationship Id="rId16" Type="http://schemas.openxmlformats.org/officeDocument/2006/relationships/tags" Target="../tags/tag10.xml"/><Relationship Id="rId20" Type="http://schemas.openxmlformats.org/officeDocument/2006/relationships/tags" Target="../tags/tag14.xml"/><Relationship Id="rId29" Type="http://schemas.openxmlformats.org/officeDocument/2006/relationships/tags" Target="../tags/tag23.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tags" Target="../tags/tag5.xml"/><Relationship Id="rId24" Type="http://schemas.openxmlformats.org/officeDocument/2006/relationships/tags" Target="../tags/tag18.xml"/><Relationship Id="rId32" Type="http://schemas.openxmlformats.org/officeDocument/2006/relationships/tags" Target="../tags/tag26.xml"/><Relationship Id="rId37"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tags" Target="../tags/tag9.xml"/><Relationship Id="rId23" Type="http://schemas.openxmlformats.org/officeDocument/2006/relationships/tags" Target="../tags/tag17.xml"/><Relationship Id="rId28" Type="http://schemas.openxmlformats.org/officeDocument/2006/relationships/tags" Target="../tags/tag22.xml"/><Relationship Id="rId36" Type="http://schemas.openxmlformats.org/officeDocument/2006/relationships/oleObject" Target="../embeddings/oleObject1.bin"/><Relationship Id="rId10" Type="http://schemas.openxmlformats.org/officeDocument/2006/relationships/tags" Target="../tags/tag4.xml"/><Relationship Id="rId19" Type="http://schemas.openxmlformats.org/officeDocument/2006/relationships/tags" Target="../tags/tag13.xml"/><Relationship Id="rId31" Type="http://schemas.openxmlformats.org/officeDocument/2006/relationships/tags" Target="../tags/tag25.xml"/><Relationship Id="rId4" Type="http://schemas.openxmlformats.org/officeDocument/2006/relationships/slideLayout" Target="../slideLayouts/slideLayout4.xml"/><Relationship Id="rId9" Type="http://schemas.openxmlformats.org/officeDocument/2006/relationships/tags" Target="../tags/tag3.xml"/><Relationship Id="rId14" Type="http://schemas.openxmlformats.org/officeDocument/2006/relationships/tags" Target="../tags/tag8.xml"/><Relationship Id="rId22" Type="http://schemas.openxmlformats.org/officeDocument/2006/relationships/tags" Target="../tags/tag16.xml"/><Relationship Id="rId27" Type="http://schemas.openxmlformats.org/officeDocument/2006/relationships/tags" Target="../tags/tag21.xml"/><Relationship Id="rId30" Type="http://schemas.openxmlformats.org/officeDocument/2006/relationships/tags" Target="../tags/tag24.xml"/><Relationship Id="rId35"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tags" Target="../tags/tag42.xml"/><Relationship Id="rId18" Type="http://schemas.openxmlformats.org/officeDocument/2006/relationships/tags" Target="../tags/tag47.xml"/><Relationship Id="rId26" Type="http://schemas.openxmlformats.org/officeDocument/2006/relationships/tags" Target="../tags/tag55.xml"/><Relationship Id="rId3" Type="http://schemas.openxmlformats.org/officeDocument/2006/relationships/slideLayout" Target="../slideLayouts/slideLayout8.xml"/><Relationship Id="rId21" Type="http://schemas.openxmlformats.org/officeDocument/2006/relationships/tags" Target="../tags/tag50.xml"/><Relationship Id="rId34" Type="http://schemas.openxmlformats.org/officeDocument/2006/relationships/tags" Target="../tags/tag63.xml"/><Relationship Id="rId7" Type="http://schemas.openxmlformats.org/officeDocument/2006/relationships/vmlDrawing" Target="../drawings/vmlDrawing4.vml"/><Relationship Id="rId12" Type="http://schemas.openxmlformats.org/officeDocument/2006/relationships/tags" Target="../tags/tag41.xml"/><Relationship Id="rId17" Type="http://schemas.openxmlformats.org/officeDocument/2006/relationships/tags" Target="../tags/tag46.xml"/><Relationship Id="rId25" Type="http://schemas.openxmlformats.org/officeDocument/2006/relationships/tags" Target="../tags/tag54.xml"/><Relationship Id="rId33" Type="http://schemas.openxmlformats.org/officeDocument/2006/relationships/tags" Target="../tags/tag62.xml"/><Relationship Id="rId2" Type="http://schemas.openxmlformats.org/officeDocument/2006/relationships/slideLayout" Target="../slideLayouts/slideLayout7.xml"/><Relationship Id="rId16" Type="http://schemas.openxmlformats.org/officeDocument/2006/relationships/tags" Target="../tags/tag45.xml"/><Relationship Id="rId20" Type="http://schemas.openxmlformats.org/officeDocument/2006/relationships/tags" Target="../tags/tag49.xml"/><Relationship Id="rId29" Type="http://schemas.openxmlformats.org/officeDocument/2006/relationships/tags" Target="../tags/tag58.xml"/><Relationship Id="rId1" Type="http://schemas.openxmlformats.org/officeDocument/2006/relationships/slideLayout" Target="../slideLayouts/slideLayout6.xml"/><Relationship Id="rId6" Type="http://schemas.openxmlformats.org/officeDocument/2006/relationships/theme" Target="../theme/theme2.xml"/><Relationship Id="rId11" Type="http://schemas.openxmlformats.org/officeDocument/2006/relationships/tags" Target="../tags/tag40.xml"/><Relationship Id="rId24" Type="http://schemas.openxmlformats.org/officeDocument/2006/relationships/tags" Target="../tags/tag53.xml"/><Relationship Id="rId32" Type="http://schemas.openxmlformats.org/officeDocument/2006/relationships/tags" Target="../tags/tag61.xml"/><Relationship Id="rId37" Type="http://schemas.openxmlformats.org/officeDocument/2006/relationships/image" Target="../media/image1.emf"/><Relationship Id="rId5" Type="http://schemas.openxmlformats.org/officeDocument/2006/relationships/slideLayout" Target="../slideLayouts/slideLayout10.xml"/><Relationship Id="rId15" Type="http://schemas.openxmlformats.org/officeDocument/2006/relationships/tags" Target="../tags/tag44.xml"/><Relationship Id="rId23" Type="http://schemas.openxmlformats.org/officeDocument/2006/relationships/tags" Target="../tags/tag52.xml"/><Relationship Id="rId28" Type="http://schemas.openxmlformats.org/officeDocument/2006/relationships/tags" Target="../tags/tag57.xml"/><Relationship Id="rId36" Type="http://schemas.openxmlformats.org/officeDocument/2006/relationships/oleObject" Target="../embeddings/oleObject4.bin"/><Relationship Id="rId10" Type="http://schemas.openxmlformats.org/officeDocument/2006/relationships/tags" Target="../tags/tag39.xml"/><Relationship Id="rId19" Type="http://schemas.openxmlformats.org/officeDocument/2006/relationships/tags" Target="../tags/tag48.xml"/><Relationship Id="rId31" Type="http://schemas.openxmlformats.org/officeDocument/2006/relationships/tags" Target="../tags/tag60.xml"/><Relationship Id="rId4" Type="http://schemas.openxmlformats.org/officeDocument/2006/relationships/slideLayout" Target="../slideLayouts/slideLayout9.xml"/><Relationship Id="rId9" Type="http://schemas.openxmlformats.org/officeDocument/2006/relationships/tags" Target="../tags/tag38.xml"/><Relationship Id="rId14" Type="http://schemas.openxmlformats.org/officeDocument/2006/relationships/tags" Target="../tags/tag43.xml"/><Relationship Id="rId22" Type="http://schemas.openxmlformats.org/officeDocument/2006/relationships/tags" Target="../tags/tag51.xml"/><Relationship Id="rId27" Type="http://schemas.openxmlformats.org/officeDocument/2006/relationships/tags" Target="../tags/tag56.xml"/><Relationship Id="rId30" Type="http://schemas.openxmlformats.org/officeDocument/2006/relationships/tags" Target="../tags/tag59.xml"/><Relationship Id="rId35" Type="http://schemas.openxmlformats.org/officeDocument/2006/relationships/image" Target="../media/image6.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theme" Target="../theme/theme3.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8" Type="http://schemas.openxmlformats.org/officeDocument/2006/relationships/tags" Target="../tags/tag74.xml"/><Relationship Id="rId13" Type="http://schemas.openxmlformats.org/officeDocument/2006/relationships/tags" Target="../tags/tag79.xml"/><Relationship Id="rId18" Type="http://schemas.openxmlformats.org/officeDocument/2006/relationships/tags" Target="../tags/tag84.xml"/><Relationship Id="rId26" Type="http://schemas.openxmlformats.org/officeDocument/2006/relationships/tags" Target="../tags/tag92.xml"/><Relationship Id="rId3" Type="http://schemas.openxmlformats.org/officeDocument/2006/relationships/slideLayout" Target="../slideLayouts/slideLayout38.xml"/><Relationship Id="rId21" Type="http://schemas.openxmlformats.org/officeDocument/2006/relationships/tags" Target="../tags/tag87.xml"/><Relationship Id="rId34" Type="http://schemas.openxmlformats.org/officeDocument/2006/relationships/image" Target="../media/image2.jpeg"/><Relationship Id="rId7" Type="http://schemas.openxmlformats.org/officeDocument/2006/relationships/tags" Target="../tags/tag73.xml"/><Relationship Id="rId12" Type="http://schemas.openxmlformats.org/officeDocument/2006/relationships/tags" Target="../tags/tag78.xml"/><Relationship Id="rId17" Type="http://schemas.openxmlformats.org/officeDocument/2006/relationships/tags" Target="../tags/tag83.xml"/><Relationship Id="rId25" Type="http://schemas.openxmlformats.org/officeDocument/2006/relationships/tags" Target="../tags/tag91.xml"/><Relationship Id="rId33" Type="http://schemas.openxmlformats.org/officeDocument/2006/relationships/tags" Target="../tags/tag99.xml"/><Relationship Id="rId2" Type="http://schemas.openxmlformats.org/officeDocument/2006/relationships/slideLayout" Target="../slideLayouts/slideLayout37.xml"/><Relationship Id="rId16" Type="http://schemas.openxmlformats.org/officeDocument/2006/relationships/tags" Target="../tags/tag82.xml"/><Relationship Id="rId20" Type="http://schemas.openxmlformats.org/officeDocument/2006/relationships/tags" Target="../tags/tag86.xml"/><Relationship Id="rId29" Type="http://schemas.openxmlformats.org/officeDocument/2006/relationships/tags" Target="../tags/tag95.xml"/><Relationship Id="rId1" Type="http://schemas.openxmlformats.org/officeDocument/2006/relationships/slideLayout" Target="../slideLayouts/slideLayout36.xml"/><Relationship Id="rId6" Type="http://schemas.openxmlformats.org/officeDocument/2006/relationships/vmlDrawing" Target="../drawings/vmlDrawing7.vml"/><Relationship Id="rId11" Type="http://schemas.openxmlformats.org/officeDocument/2006/relationships/tags" Target="../tags/tag77.xml"/><Relationship Id="rId24" Type="http://schemas.openxmlformats.org/officeDocument/2006/relationships/tags" Target="../tags/tag90.xml"/><Relationship Id="rId32" Type="http://schemas.openxmlformats.org/officeDocument/2006/relationships/tags" Target="../tags/tag98.xml"/><Relationship Id="rId5" Type="http://schemas.openxmlformats.org/officeDocument/2006/relationships/theme" Target="../theme/theme5.xml"/><Relationship Id="rId15" Type="http://schemas.openxmlformats.org/officeDocument/2006/relationships/tags" Target="../tags/tag81.xml"/><Relationship Id="rId23" Type="http://schemas.openxmlformats.org/officeDocument/2006/relationships/tags" Target="../tags/tag89.xml"/><Relationship Id="rId28" Type="http://schemas.openxmlformats.org/officeDocument/2006/relationships/tags" Target="../tags/tag94.xml"/><Relationship Id="rId36" Type="http://schemas.openxmlformats.org/officeDocument/2006/relationships/image" Target="../media/image1.emf"/><Relationship Id="rId10" Type="http://schemas.openxmlformats.org/officeDocument/2006/relationships/tags" Target="../tags/tag76.xml"/><Relationship Id="rId19" Type="http://schemas.openxmlformats.org/officeDocument/2006/relationships/tags" Target="../tags/tag85.xml"/><Relationship Id="rId31" Type="http://schemas.openxmlformats.org/officeDocument/2006/relationships/tags" Target="../tags/tag97.xml"/><Relationship Id="rId4" Type="http://schemas.openxmlformats.org/officeDocument/2006/relationships/slideLayout" Target="../slideLayouts/slideLayout39.xml"/><Relationship Id="rId9" Type="http://schemas.openxmlformats.org/officeDocument/2006/relationships/tags" Target="../tags/tag75.xml"/><Relationship Id="rId14" Type="http://schemas.openxmlformats.org/officeDocument/2006/relationships/tags" Target="../tags/tag80.xml"/><Relationship Id="rId22" Type="http://schemas.openxmlformats.org/officeDocument/2006/relationships/tags" Target="../tags/tag88.xml"/><Relationship Id="rId27" Type="http://schemas.openxmlformats.org/officeDocument/2006/relationships/tags" Target="../tags/tag93.xml"/><Relationship Id="rId30" Type="http://schemas.openxmlformats.org/officeDocument/2006/relationships/tags" Target="../tags/tag96.xml"/><Relationship Id="rId35" Type="http://schemas.openxmlformats.org/officeDocument/2006/relationships/oleObject" Target="../embeddings/oleObject7.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35" cstate="print">
            <a:extLst>
              <a:ext uri="{28A0092B-C50C-407E-A947-70E740481C1C}">
                <a14:useLocalDpi xmlns:a14="http://schemas.microsoft.com/office/drawing/2010/main" val="0"/>
              </a:ext>
            </a:extLst>
          </a:blip>
          <a:stretch>
            <a:fillRect/>
          </a:stretch>
        </p:blipFill>
        <p:spPr>
          <a:xfrm>
            <a:off x="4808" y="4927600"/>
            <a:ext cx="9134384" cy="1930400"/>
          </a:xfrm>
          <a:prstGeom prst="rect">
            <a:avLst/>
          </a:prstGeom>
        </p:spPr>
      </p:pic>
      <p:graphicFrame>
        <p:nvGraphicFramePr>
          <p:cNvPr id="2" name="Object 1" hidden="1"/>
          <p:cNvGraphicFramePr>
            <a:graphicFrameLocks/>
          </p:cNvGraphicFramePr>
          <p:nvPr>
            <p:custDataLst>
              <p:tags r:id="rId8"/>
            </p:custDataLst>
            <p:extLst>
              <p:ext uri="{D42A27DB-BD31-4B8C-83A1-F6EECF244321}">
                <p14:modId xmlns:p14="http://schemas.microsoft.com/office/powerpoint/2010/main" val="339638246"/>
              </p:ext>
            </p:ext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spid="_x0000_s13157" name="think-cell Slide" r:id="rId36" imgW="360" imgH="360" progId="">
                  <p:embed/>
                </p:oleObj>
              </mc:Choice>
              <mc:Fallback>
                <p:oleObj name="think-cell Slide" r:id="rId36" imgW="360" imgH="360" progId="">
                  <p:embed/>
                  <p:pic>
                    <p:nvPicPr>
                      <p:cNvPr id="0" name="Picture 827"/>
                      <p:cNvPicPr>
                        <a:picLocks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0"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6" name="Rectangle 286"/>
          <p:cNvSpPr>
            <a:spLocks noGrp="1" noChangeArrowheads="1"/>
          </p:cNvSpPr>
          <p:nvPr>
            <p:ph type="body" idx="1"/>
            <p:custDataLst>
              <p:tags r:id="rId9"/>
            </p:custDataLst>
          </p:nvPr>
        </p:nvSpPr>
        <p:spPr bwMode="auto">
          <a:xfrm>
            <a:off x="1482155" y="1990667"/>
            <a:ext cx="4389768" cy="125611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9" name="Title Placeholder 2"/>
          <p:cNvSpPr>
            <a:spLocks noGrp="1" noChangeArrowheads="1"/>
          </p:cNvSpPr>
          <p:nvPr>
            <p:ph type="title"/>
            <p:custDataLst>
              <p:tags r:id="rId10"/>
            </p:custDataLst>
          </p:nvPr>
        </p:nvSpPr>
        <p:spPr bwMode="auto">
          <a:xfrm>
            <a:off x="448747" y="428335"/>
            <a:ext cx="853162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lgn="l" defTabSz="913526" rtl="0" eaLnBrk="1" fontAlgn="base" hangingPunct="1">
              <a:spcBef>
                <a:spcPct val="0"/>
              </a:spcBef>
              <a:spcAft>
                <a:spcPct val="0"/>
              </a:spcAft>
              <a:tabLst>
                <a:tab pos="275353" algn="l"/>
              </a:tabLst>
            </a:pPr>
            <a:r>
              <a:rPr lang="en-US" noProof="0" dirty="0"/>
              <a:t>Click to edit Master title style</a:t>
            </a:r>
          </a:p>
        </p:txBody>
      </p:sp>
      <p:sp>
        <p:nvSpPr>
          <p:cNvPr id="10" name="McK 1. On-page tracker" hidden="1"/>
          <p:cNvSpPr>
            <a:spLocks noChangeArrowheads="1"/>
          </p:cNvSpPr>
          <p:nvPr>
            <p:custDataLst>
              <p:tags r:id="rId11"/>
            </p:custDataLst>
          </p:nvPr>
        </p:nvSpPr>
        <p:spPr bwMode="auto">
          <a:xfrm>
            <a:off x="448747" y="205490"/>
            <a:ext cx="876714"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1400" baseline="0" noProof="0" dirty="0">
                <a:solidFill>
                  <a:srgbClr val="808080"/>
                </a:solidFill>
                <a:latin typeface="+mn-lt"/>
                <a:ea typeface="+mj-ea"/>
              </a:rPr>
              <a:t>TRACKER</a:t>
            </a:r>
          </a:p>
        </p:txBody>
      </p:sp>
      <p:sp>
        <p:nvSpPr>
          <p:cNvPr id="11" name="McK 3. Unit of measure" hidden="1"/>
          <p:cNvSpPr txBox="1">
            <a:spLocks noChangeArrowheads="1"/>
          </p:cNvSpPr>
          <p:nvPr>
            <p:custDataLst>
              <p:tags r:id="rId12"/>
            </p:custDataLst>
          </p:nvPr>
        </p:nvSpPr>
        <p:spPr bwMode="auto">
          <a:xfrm>
            <a:off x="448747" y="755338"/>
            <a:ext cx="8531623"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baseline="0" noProof="0" dirty="0">
                <a:solidFill>
                  <a:srgbClr val="808080"/>
                </a:solidFill>
                <a:latin typeface="+mn-lt"/>
              </a:rPr>
              <a:t>Unit of measure</a:t>
            </a:r>
          </a:p>
        </p:txBody>
      </p:sp>
      <p:grpSp>
        <p:nvGrpSpPr>
          <p:cNvPr id="15" name="ACET" hidden="1"/>
          <p:cNvGrpSpPr>
            <a:grpSpLocks/>
          </p:cNvGrpSpPr>
          <p:nvPr>
            <p:custDataLst>
              <p:tags r:id="rId13"/>
            </p:custDataLst>
          </p:nvPr>
        </p:nvGrpSpPr>
        <p:grpSpPr bwMode="auto">
          <a:xfrm>
            <a:off x="1482155" y="1388391"/>
            <a:ext cx="4350892" cy="518318"/>
            <a:chOff x="915" y="710"/>
            <a:chExt cx="2686" cy="320"/>
          </a:xfrm>
        </p:grpSpPr>
        <p:cxnSp>
          <p:nvCxnSpPr>
            <p:cNvPr id="16" name="AutoShape 249"/>
            <p:cNvCxnSpPr>
              <a:cxnSpLocks noChangeShapeType="1"/>
              <a:stCxn id="17" idx="4"/>
              <a:endCxn id="17" idx="6"/>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b="1" baseline="0" noProof="0" dirty="0">
                  <a:latin typeface="+mn-lt"/>
                  <a:ea typeface="+mn-ea"/>
                </a:rPr>
                <a:t>Title</a:t>
              </a:r>
            </a:p>
            <a:p>
              <a:r>
                <a:rPr lang="en-US" baseline="0" noProof="0" dirty="0">
                  <a:solidFill>
                    <a:srgbClr val="808080"/>
                  </a:solidFill>
                  <a:latin typeface="+mn-lt"/>
                  <a:ea typeface="+mn-ea"/>
                </a:rPr>
                <a:t>Unit of measure</a:t>
              </a:r>
            </a:p>
          </p:txBody>
        </p:sp>
      </p:grpSp>
      <p:grpSp>
        <p:nvGrpSpPr>
          <p:cNvPr id="65" name="LegendBoxes" hidden="1"/>
          <p:cNvGrpSpPr>
            <a:grpSpLocks/>
          </p:cNvGrpSpPr>
          <p:nvPr userDrawn="1">
            <p:custDataLst>
              <p:tags r:id="rId14"/>
            </p:custDataLst>
          </p:nvPr>
        </p:nvGrpSpPr>
        <p:grpSpPr bwMode="auto">
          <a:xfrm>
            <a:off x="8216782" y="496888"/>
            <a:ext cx="763588" cy="996951"/>
            <a:chOff x="4936" y="176"/>
            <a:chExt cx="481" cy="628"/>
          </a:xfrm>
        </p:grpSpPr>
        <p:sp>
          <p:nvSpPr>
            <p:cNvPr id="66" name="Legend1"/>
            <p:cNvSpPr>
              <a:spLocks noChangeArrowheads="1"/>
            </p:cNvSpPr>
            <p:nvPr/>
          </p:nvSpPr>
          <p:spPr bwMode="auto">
            <a:xfrm>
              <a:off x="5096" y="176"/>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dirty="0">
                  <a:latin typeface="+mn-lt"/>
                </a:rPr>
                <a:t>Legend</a:t>
              </a:r>
            </a:p>
          </p:txBody>
        </p:sp>
        <p:sp>
          <p:nvSpPr>
            <p:cNvPr id="67" name="LegendRectangle1"/>
            <p:cNvSpPr>
              <a:spLocks noChangeArrowheads="1"/>
            </p:cNvSpPr>
            <p:nvPr/>
          </p:nvSpPr>
          <p:spPr bwMode="auto">
            <a:xfrm>
              <a:off x="4936" y="183"/>
              <a:ext cx="104" cy="101"/>
            </a:xfrm>
            <a:prstGeom prst="rect">
              <a:avLst/>
            </a:prstGeom>
            <a:solidFill>
              <a:schemeClr val="accent1"/>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latin typeface="+mn-lt"/>
              </a:endParaRPr>
            </a:p>
          </p:txBody>
        </p:sp>
        <p:sp>
          <p:nvSpPr>
            <p:cNvPr id="68" name="Legend2"/>
            <p:cNvSpPr>
              <a:spLocks noChangeArrowheads="1"/>
            </p:cNvSpPr>
            <p:nvPr/>
          </p:nvSpPr>
          <p:spPr bwMode="auto">
            <a:xfrm>
              <a:off x="5096" y="346"/>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dirty="0">
                  <a:latin typeface="+mn-lt"/>
                </a:rPr>
                <a:t>Legend</a:t>
              </a:r>
            </a:p>
          </p:txBody>
        </p:sp>
        <p:sp>
          <p:nvSpPr>
            <p:cNvPr id="69" name="LegendRectangle2"/>
            <p:cNvSpPr>
              <a:spLocks noChangeArrowheads="1"/>
            </p:cNvSpPr>
            <p:nvPr/>
          </p:nvSpPr>
          <p:spPr bwMode="auto">
            <a:xfrm>
              <a:off x="4936" y="353"/>
              <a:ext cx="104" cy="101"/>
            </a:xfrm>
            <a:prstGeom prst="rect">
              <a:avLst/>
            </a:prstGeom>
            <a:solidFill>
              <a:schemeClr val="accent2"/>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latin typeface="+mn-lt"/>
              </a:endParaRPr>
            </a:p>
          </p:txBody>
        </p:sp>
        <p:sp>
          <p:nvSpPr>
            <p:cNvPr id="70" name="Legend3"/>
            <p:cNvSpPr>
              <a:spLocks noChangeArrowheads="1"/>
            </p:cNvSpPr>
            <p:nvPr/>
          </p:nvSpPr>
          <p:spPr bwMode="auto">
            <a:xfrm>
              <a:off x="5096" y="517"/>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dirty="0">
                  <a:latin typeface="+mn-lt"/>
                </a:rPr>
                <a:t>Legend</a:t>
              </a:r>
            </a:p>
          </p:txBody>
        </p:sp>
        <p:sp>
          <p:nvSpPr>
            <p:cNvPr id="71" name="LegendRectangle3"/>
            <p:cNvSpPr>
              <a:spLocks noChangeArrowheads="1"/>
            </p:cNvSpPr>
            <p:nvPr/>
          </p:nvSpPr>
          <p:spPr bwMode="auto">
            <a:xfrm>
              <a:off x="4936" y="524"/>
              <a:ext cx="104" cy="101"/>
            </a:xfrm>
            <a:prstGeom prst="rect">
              <a:avLst/>
            </a:prstGeom>
            <a:solidFill>
              <a:schemeClr val="hlink"/>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latin typeface="+mn-lt"/>
              </a:endParaRPr>
            </a:p>
          </p:txBody>
        </p:sp>
        <p:sp>
          <p:nvSpPr>
            <p:cNvPr id="72" name="Legend4"/>
            <p:cNvSpPr>
              <a:spLocks noChangeArrowheads="1"/>
            </p:cNvSpPr>
            <p:nvPr/>
          </p:nvSpPr>
          <p:spPr bwMode="auto">
            <a:xfrm>
              <a:off x="5096" y="688"/>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dirty="0">
                  <a:latin typeface="+mn-lt"/>
                </a:rPr>
                <a:t>Legend</a:t>
              </a:r>
            </a:p>
          </p:txBody>
        </p:sp>
        <p:sp>
          <p:nvSpPr>
            <p:cNvPr id="73" name="LegendRectangle4"/>
            <p:cNvSpPr>
              <a:spLocks noChangeArrowheads="1"/>
            </p:cNvSpPr>
            <p:nvPr/>
          </p:nvSpPr>
          <p:spPr bwMode="auto">
            <a:xfrm>
              <a:off x="4936" y="695"/>
              <a:ext cx="104" cy="101"/>
            </a:xfrm>
            <a:prstGeom prst="rect">
              <a:avLst/>
            </a:prstGeom>
            <a:solidFill>
              <a:schemeClr val="folHlink"/>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latin typeface="+mn-lt"/>
              </a:endParaRPr>
            </a:p>
          </p:txBody>
        </p:sp>
      </p:grpSp>
      <p:grpSp>
        <p:nvGrpSpPr>
          <p:cNvPr id="74" name="LegendLines" hidden="1"/>
          <p:cNvGrpSpPr>
            <a:grpSpLocks/>
          </p:cNvGrpSpPr>
          <p:nvPr userDrawn="1">
            <p:custDataLst>
              <p:tags r:id="rId15"/>
            </p:custDataLst>
          </p:nvPr>
        </p:nvGrpSpPr>
        <p:grpSpPr bwMode="auto">
          <a:xfrm>
            <a:off x="7908807" y="496888"/>
            <a:ext cx="1071563" cy="730251"/>
            <a:chOff x="4750" y="176"/>
            <a:chExt cx="675" cy="460"/>
          </a:xfrm>
        </p:grpSpPr>
        <p:sp>
          <p:nvSpPr>
            <p:cNvPr id="75" name="LineLegend1"/>
            <p:cNvSpPr>
              <a:spLocks noChangeShapeType="1"/>
            </p:cNvSpPr>
            <p:nvPr/>
          </p:nvSpPr>
          <p:spPr bwMode="auto">
            <a:xfrm>
              <a:off x="4750" y="233"/>
              <a:ext cx="288"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mn-lt"/>
              </a:endParaRPr>
            </a:p>
          </p:txBody>
        </p:sp>
        <p:sp>
          <p:nvSpPr>
            <p:cNvPr id="76" name="LineLegend2"/>
            <p:cNvSpPr>
              <a:spLocks noChangeShapeType="1"/>
            </p:cNvSpPr>
            <p:nvPr/>
          </p:nvSpPr>
          <p:spPr bwMode="auto">
            <a:xfrm>
              <a:off x="4750" y="402"/>
              <a:ext cx="288"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mn-lt"/>
              </a:endParaRPr>
            </a:p>
          </p:txBody>
        </p:sp>
        <p:sp>
          <p:nvSpPr>
            <p:cNvPr id="77" name="LineLegend3"/>
            <p:cNvSpPr>
              <a:spLocks noChangeShapeType="1"/>
            </p:cNvSpPr>
            <p:nvPr/>
          </p:nvSpPr>
          <p:spPr bwMode="auto">
            <a:xfrm>
              <a:off x="4750" y="577"/>
              <a:ext cx="288"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mn-lt"/>
              </a:endParaRPr>
            </a:p>
          </p:txBody>
        </p:sp>
        <p:sp>
          <p:nvSpPr>
            <p:cNvPr id="78" name="Legend1"/>
            <p:cNvSpPr>
              <a:spLocks noChangeArrowheads="1"/>
            </p:cNvSpPr>
            <p:nvPr/>
          </p:nvSpPr>
          <p:spPr bwMode="auto">
            <a:xfrm>
              <a:off x="5104" y="176"/>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dirty="0">
                  <a:latin typeface="+mn-lt"/>
                </a:rPr>
                <a:t>Legend</a:t>
              </a:r>
            </a:p>
          </p:txBody>
        </p:sp>
        <p:sp>
          <p:nvSpPr>
            <p:cNvPr id="79" name="Legend2"/>
            <p:cNvSpPr>
              <a:spLocks noChangeArrowheads="1"/>
            </p:cNvSpPr>
            <p:nvPr/>
          </p:nvSpPr>
          <p:spPr bwMode="auto">
            <a:xfrm>
              <a:off x="5104" y="344"/>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dirty="0">
                  <a:latin typeface="+mn-lt"/>
                </a:rPr>
                <a:t>Legend</a:t>
              </a:r>
            </a:p>
          </p:txBody>
        </p:sp>
        <p:sp>
          <p:nvSpPr>
            <p:cNvPr id="80" name="Legend3"/>
            <p:cNvSpPr>
              <a:spLocks noChangeArrowheads="1"/>
            </p:cNvSpPr>
            <p:nvPr/>
          </p:nvSpPr>
          <p:spPr bwMode="auto">
            <a:xfrm>
              <a:off x="5104" y="520"/>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dirty="0">
                  <a:latin typeface="+mn-lt"/>
                </a:rPr>
                <a:t>Legend</a:t>
              </a:r>
            </a:p>
          </p:txBody>
        </p:sp>
      </p:grpSp>
      <p:grpSp>
        <p:nvGrpSpPr>
          <p:cNvPr id="81" name="McKSticker" hidden="1"/>
          <p:cNvGrpSpPr/>
          <p:nvPr userDrawn="1">
            <p:custDataLst>
              <p:tags r:id="rId16"/>
            </p:custDataLst>
          </p:nvPr>
        </p:nvGrpSpPr>
        <p:grpSpPr bwMode="auto">
          <a:xfrm>
            <a:off x="7913475" y="496888"/>
            <a:ext cx="1066895" cy="212366"/>
            <a:chOff x="7673880" y="285750"/>
            <a:chExt cx="1066895" cy="212366"/>
          </a:xfrm>
        </p:grpSpPr>
        <p:sp>
          <p:nvSpPr>
            <p:cNvPr id="82" name="StickerRectangle"/>
            <p:cNvSpPr>
              <a:spLocks noChangeArrowheads="1"/>
            </p:cNvSpPr>
            <p:nvPr/>
          </p:nvSpPr>
          <p:spPr bwMode="auto">
            <a:xfrm>
              <a:off x="7673880" y="285750"/>
              <a:ext cx="1066895" cy="21236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895350">
                <a:buClr>
                  <a:schemeClr val="tx2"/>
                </a:buClr>
              </a:pPr>
              <a:r>
                <a:rPr lang="en-US" sz="1200" dirty="0">
                  <a:solidFill>
                    <a:srgbClr val="808080"/>
                  </a:solidFill>
                  <a:latin typeface="+mn-lt"/>
                </a:rPr>
                <a:t>PRELIMINARY</a:t>
              </a:r>
            </a:p>
          </p:txBody>
        </p:sp>
        <p:cxnSp>
          <p:nvCxnSpPr>
            <p:cNvPr id="83" name="AutoShape 31"/>
            <p:cNvCxnSpPr>
              <a:cxnSpLocks noChangeShapeType="1"/>
              <a:stCxn id="82" idx="2"/>
              <a:endCxn id="82" idx="4"/>
            </p:cNvCxnSpPr>
            <p:nvPr/>
          </p:nvCxnSpPr>
          <p:spPr bwMode="auto">
            <a:xfrm>
              <a:off x="7673880" y="285750"/>
              <a:ext cx="0" cy="212366"/>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cxnSp>
          <p:nvCxnSpPr>
            <p:cNvPr id="84" name="AutoShape 32"/>
            <p:cNvCxnSpPr>
              <a:cxnSpLocks noChangeShapeType="1"/>
              <a:stCxn id="82" idx="4"/>
              <a:endCxn id="82" idx="6"/>
            </p:cNvCxnSpPr>
            <p:nvPr/>
          </p:nvCxnSpPr>
          <p:spPr bwMode="auto">
            <a:xfrm>
              <a:off x="7673880" y="498116"/>
              <a:ext cx="1066895"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grpSp>
      <p:grpSp>
        <p:nvGrpSpPr>
          <p:cNvPr id="85" name="LegendMoons" hidden="1"/>
          <p:cNvGrpSpPr/>
          <p:nvPr userDrawn="1">
            <p:custDataLst>
              <p:tags r:id="rId17"/>
            </p:custDataLst>
          </p:nvPr>
        </p:nvGrpSpPr>
        <p:grpSpPr bwMode="auto">
          <a:xfrm>
            <a:off x="8149940" y="496888"/>
            <a:ext cx="830430" cy="1306516"/>
            <a:chOff x="6655594" y="273840"/>
            <a:chExt cx="830430" cy="1306516"/>
          </a:xfrm>
        </p:grpSpPr>
        <p:grpSp>
          <p:nvGrpSpPr>
            <p:cNvPr id="86" name="MoonLegend1"/>
            <p:cNvGrpSpPr>
              <a:grpSpLocks noChangeAspect="1"/>
            </p:cNvGrpSpPr>
            <p:nvPr>
              <p:custDataLst>
                <p:tags r:id="rId20"/>
              </p:custDataLst>
            </p:nvPr>
          </p:nvGrpSpPr>
          <p:grpSpPr bwMode="auto">
            <a:xfrm>
              <a:off x="6655594" y="273840"/>
              <a:ext cx="209550" cy="209551"/>
              <a:chOff x="4533" y="183"/>
              <a:chExt cx="144" cy="144"/>
            </a:xfrm>
          </p:grpSpPr>
          <p:sp>
            <p:nvSpPr>
              <p:cNvPr id="104" name="Oval 38"/>
              <p:cNvSpPr>
                <a:spLocks noChangeAspect="1" noChangeArrowheads="1"/>
              </p:cNvSpPr>
              <p:nvPr>
                <p:custDataLst>
                  <p:tags r:id="rId33"/>
                </p:custDataLst>
              </p:nvPr>
            </p:nvSpPr>
            <p:spPr bwMode="auto">
              <a:xfrm>
                <a:off x="4533" y="183"/>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latin typeface="+mn-lt"/>
                </a:endParaRPr>
              </a:p>
            </p:txBody>
          </p:sp>
          <p:sp>
            <p:nvSpPr>
              <p:cNvPr id="105" name="Arc 39"/>
              <p:cNvSpPr>
                <a:spLocks noChangeAspect="1"/>
              </p:cNvSpPr>
              <p:nvPr>
                <p:custDataLst>
                  <p:tags r:id="rId34"/>
                </p:custDataLst>
              </p:nvPr>
            </p:nvSpPr>
            <p:spPr bwMode="auto">
              <a:xfrm>
                <a:off x="4533" y="183"/>
                <a:ext cx="144" cy="144"/>
              </a:xfrm>
              <a:prstGeom prst="arc">
                <a:avLst>
                  <a:gd name="adj1" fmla="val 16200000"/>
                  <a:gd name="adj2" fmla="val 54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latin typeface="+mn-lt"/>
                </a:endParaRPr>
              </a:p>
            </p:txBody>
          </p:sp>
        </p:grpSp>
        <p:grpSp>
          <p:nvGrpSpPr>
            <p:cNvPr id="87" name="MoonLegend2"/>
            <p:cNvGrpSpPr>
              <a:grpSpLocks noChangeAspect="1"/>
            </p:cNvGrpSpPr>
            <p:nvPr>
              <p:custDataLst>
                <p:tags r:id="rId21"/>
              </p:custDataLst>
            </p:nvPr>
          </p:nvGrpSpPr>
          <p:grpSpPr bwMode="auto">
            <a:xfrm>
              <a:off x="6655594" y="548081"/>
              <a:ext cx="209550" cy="209551"/>
              <a:chOff x="1694" y="2044"/>
              <a:chExt cx="160" cy="160"/>
            </a:xfrm>
          </p:grpSpPr>
          <p:sp>
            <p:nvSpPr>
              <p:cNvPr id="102" name="Oval 41"/>
              <p:cNvSpPr>
                <a:spLocks noChangeAspect="1" noChangeArrowheads="1"/>
              </p:cNvSpPr>
              <p:nvPr>
                <p:custDataLst>
                  <p:tags r:id="rId31"/>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latin typeface="+mn-lt"/>
                </a:endParaRPr>
              </a:p>
            </p:txBody>
          </p:sp>
          <p:sp>
            <p:nvSpPr>
              <p:cNvPr id="103" name="Arc 42"/>
              <p:cNvSpPr>
                <a:spLocks noChangeAspect="1"/>
              </p:cNvSpPr>
              <p:nvPr>
                <p:custDataLst>
                  <p:tags r:id="rId32"/>
                </p:custDataLst>
              </p:nvPr>
            </p:nvSpPr>
            <p:spPr bwMode="auto">
              <a:xfrm>
                <a:off x="1694" y="2044"/>
                <a:ext cx="160" cy="160"/>
              </a:xfrm>
              <a:prstGeom prst="arc">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latin typeface="+mn-lt"/>
                </a:endParaRPr>
              </a:p>
            </p:txBody>
          </p:sp>
        </p:grpSp>
        <p:grpSp>
          <p:nvGrpSpPr>
            <p:cNvPr id="88" name="MoonLegend4"/>
            <p:cNvGrpSpPr>
              <a:grpSpLocks noChangeAspect="1"/>
            </p:cNvGrpSpPr>
            <p:nvPr>
              <p:custDataLst>
                <p:tags r:id="rId22"/>
              </p:custDataLst>
            </p:nvPr>
          </p:nvGrpSpPr>
          <p:grpSpPr bwMode="auto">
            <a:xfrm>
              <a:off x="6655594" y="1096563"/>
              <a:ext cx="209550" cy="209551"/>
              <a:chOff x="4495" y="1198"/>
              <a:chExt cx="160" cy="160"/>
            </a:xfrm>
          </p:grpSpPr>
          <p:sp>
            <p:nvSpPr>
              <p:cNvPr id="100" name="Oval 47"/>
              <p:cNvSpPr>
                <a:spLocks noChangeAspect="1" noChangeArrowheads="1"/>
              </p:cNvSpPr>
              <p:nvPr>
                <p:custDataLst>
                  <p:tags r:id="rId29"/>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latin typeface="+mn-lt"/>
                </a:endParaRPr>
              </a:p>
            </p:txBody>
          </p:sp>
          <p:sp>
            <p:nvSpPr>
              <p:cNvPr id="101" name="Arc 48"/>
              <p:cNvSpPr>
                <a:spLocks noChangeAspect="1"/>
              </p:cNvSpPr>
              <p:nvPr>
                <p:custDataLst>
                  <p:tags r:id="rId30"/>
                </p:custDataLst>
              </p:nvPr>
            </p:nvSpPr>
            <p:spPr bwMode="auto">
              <a:xfrm>
                <a:off x="4495" y="1198"/>
                <a:ext cx="160" cy="160"/>
              </a:xfrm>
              <a:prstGeom prst="arc">
                <a:avLst>
                  <a:gd name="adj1" fmla="val 16200000"/>
                  <a:gd name="adj2" fmla="val 108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latin typeface="+mn-lt"/>
                </a:endParaRPr>
              </a:p>
            </p:txBody>
          </p:sp>
        </p:grpSp>
        <p:grpSp>
          <p:nvGrpSpPr>
            <p:cNvPr id="89" name="MoonLegend5"/>
            <p:cNvGrpSpPr>
              <a:grpSpLocks noChangeAspect="1"/>
            </p:cNvGrpSpPr>
            <p:nvPr>
              <p:custDataLst>
                <p:tags r:id="rId23"/>
              </p:custDataLst>
            </p:nvPr>
          </p:nvGrpSpPr>
          <p:grpSpPr bwMode="auto">
            <a:xfrm>
              <a:off x="6655594" y="1370805"/>
              <a:ext cx="209550" cy="209551"/>
              <a:chOff x="4495" y="1440"/>
              <a:chExt cx="160" cy="160"/>
            </a:xfrm>
          </p:grpSpPr>
          <p:sp>
            <p:nvSpPr>
              <p:cNvPr id="98" name="Oval 50"/>
              <p:cNvSpPr>
                <a:spLocks noChangeAspect="1" noChangeArrowheads="1"/>
              </p:cNvSpPr>
              <p:nvPr>
                <p:custDataLst>
                  <p:tags r:id="rId27"/>
                </p:custDataLst>
              </p:nvPr>
            </p:nvSpPr>
            <p:spPr bwMode="auto">
              <a:xfrm>
                <a:off x="4495" y="1440"/>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latin typeface="+mn-lt"/>
                </a:endParaRPr>
              </a:p>
            </p:txBody>
          </p:sp>
          <p:sp>
            <p:nvSpPr>
              <p:cNvPr id="99" name="Oval 51"/>
              <p:cNvSpPr>
                <a:spLocks noChangeAspect="1" noChangeArrowheads="1"/>
              </p:cNvSpPr>
              <p:nvPr>
                <p:custDataLst>
                  <p:tags r:id="rId28"/>
                </p:custDataLst>
              </p:nvPr>
            </p:nvSpPr>
            <p:spPr bwMode="auto">
              <a:xfrm>
                <a:off x="4495" y="1440"/>
                <a:ext cx="160" cy="160"/>
              </a:xfrm>
              <a:prstGeom prst="arc">
                <a:avLst>
                  <a:gd name="adj1" fmla="val 16200000"/>
                  <a:gd name="adj2" fmla="val 162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latin typeface="+mn-lt"/>
                </a:endParaRPr>
              </a:p>
            </p:txBody>
          </p:sp>
        </p:grpSp>
        <p:sp>
          <p:nvSpPr>
            <p:cNvPr id="90" name="Legend1"/>
            <p:cNvSpPr>
              <a:spLocks noChangeArrowheads="1"/>
            </p:cNvSpPr>
            <p:nvPr/>
          </p:nvSpPr>
          <p:spPr bwMode="auto">
            <a:xfrm>
              <a:off x="6976269" y="286540"/>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dirty="0">
                  <a:latin typeface="+mn-lt"/>
                </a:rPr>
                <a:t>Legend</a:t>
              </a:r>
            </a:p>
          </p:txBody>
        </p:sp>
        <p:sp>
          <p:nvSpPr>
            <p:cNvPr id="91" name="Legend2"/>
            <p:cNvSpPr>
              <a:spLocks noChangeArrowheads="1"/>
            </p:cNvSpPr>
            <p:nvPr/>
          </p:nvSpPr>
          <p:spPr bwMode="auto">
            <a:xfrm>
              <a:off x="6976269" y="561178"/>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dirty="0">
                  <a:latin typeface="+mn-lt"/>
                </a:rPr>
                <a:t>Legend</a:t>
              </a:r>
            </a:p>
          </p:txBody>
        </p:sp>
        <p:sp>
          <p:nvSpPr>
            <p:cNvPr id="92" name="Legend3"/>
            <p:cNvSpPr>
              <a:spLocks noChangeArrowheads="1"/>
            </p:cNvSpPr>
            <p:nvPr/>
          </p:nvSpPr>
          <p:spPr bwMode="auto">
            <a:xfrm>
              <a:off x="6976269" y="835817"/>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dirty="0">
                  <a:latin typeface="+mn-lt"/>
                </a:rPr>
                <a:t>Legend</a:t>
              </a:r>
            </a:p>
          </p:txBody>
        </p:sp>
        <p:sp>
          <p:nvSpPr>
            <p:cNvPr id="93" name="Legend4"/>
            <p:cNvSpPr>
              <a:spLocks noChangeArrowheads="1"/>
            </p:cNvSpPr>
            <p:nvPr/>
          </p:nvSpPr>
          <p:spPr bwMode="auto">
            <a:xfrm>
              <a:off x="6976269" y="1107280"/>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dirty="0">
                  <a:latin typeface="+mn-lt"/>
                </a:rPr>
                <a:t>Legend</a:t>
              </a:r>
            </a:p>
          </p:txBody>
        </p:sp>
        <p:sp>
          <p:nvSpPr>
            <p:cNvPr id="94" name="Legend5"/>
            <p:cNvSpPr>
              <a:spLocks noChangeArrowheads="1"/>
            </p:cNvSpPr>
            <p:nvPr/>
          </p:nvSpPr>
          <p:spPr bwMode="auto">
            <a:xfrm>
              <a:off x="6976269" y="1383505"/>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dirty="0">
                  <a:latin typeface="+mn-lt"/>
                </a:rPr>
                <a:t>Legend</a:t>
              </a:r>
            </a:p>
          </p:txBody>
        </p:sp>
        <p:grpSp>
          <p:nvGrpSpPr>
            <p:cNvPr id="95" name="MoonLegend3"/>
            <p:cNvGrpSpPr>
              <a:grpSpLocks noChangeAspect="1"/>
            </p:cNvGrpSpPr>
            <p:nvPr>
              <p:custDataLst>
                <p:tags r:id="rId24"/>
              </p:custDataLst>
            </p:nvPr>
          </p:nvGrpSpPr>
          <p:grpSpPr bwMode="auto">
            <a:xfrm>
              <a:off x="6655594" y="822322"/>
              <a:ext cx="209550" cy="209551"/>
              <a:chOff x="4495" y="1198"/>
              <a:chExt cx="160" cy="160"/>
            </a:xfrm>
          </p:grpSpPr>
          <p:sp>
            <p:nvSpPr>
              <p:cNvPr id="96" name="Oval 47"/>
              <p:cNvSpPr>
                <a:spLocks noChangeAspect="1" noChangeArrowheads="1"/>
              </p:cNvSpPr>
              <p:nvPr>
                <p:custDataLst>
                  <p:tags r:id="rId25"/>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latin typeface="+mn-lt"/>
                </a:endParaRPr>
              </a:p>
            </p:txBody>
          </p:sp>
          <p:sp>
            <p:nvSpPr>
              <p:cNvPr id="97" name="Arc 48"/>
              <p:cNvSpPr>
                <a:spLocks noChangeAspect="1"/>
              </p:cNvSpPr>
              <p:nvPr>
                <p:custDataLst>
                  <p:tags r:id="rId26"/>
                </p:custDataLst>
              </p:nvPr>
            </p:nvSpPr>
            <p:spPr bwMode="auto">
              <a:xfrm>
                <a:off x="4495" y="1198"/>
                <a:ext cx="160" cy="160"/>
              </a:xfrm>
              <a:prstGeom prst="arc">
                <a:avLst>
                  <a:gd name="adj1" fmla="val 16200000"/>
                  <a:gd name="adj2" fmla="val 54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latin typeface="+mn-lt"/>
                </a:endParaRPr>
              </a:p>
            </p:txBody>
          </p:sp>
        </p:grpSp>
      </p:grpSp>
      <p:grpSp>
        <p:nvGrpSpPr>
          <p:cNvPr id="106" name="McK Slide Elements" hidden="1"/>
          <p:cNvGrpSpPr/>
          <p:nvPr userDrawn="1">
            <p:custDataLst>
              <p:tags r:id="rId18"/>
            </p:custDataLst>
          </p:nvPr>
        </p:nvGrpSpPr>
        <p:grpSpPr bwMode="auto">
          <a:xfrm>
            <a:off x="448747" y="6409602"/>
            <a:ext cx="8163965" cy="368503"/>
            <a:chOff x="121488" y="6352634"/>
            <a:chExt cx="8794114" cy="368503"/>
          </a:xfrm>
        </p:grpSpPr>
        <p:sp>
          <p:nvSpPr>
            <p:cNvPr id="107" name="McK 4. Footnote"/>
            <p:cNvSpPr txBox="1">
              <a:spLocks noChangeArrowheads="1"/>
            </p:cNvSpPr>
            <p:nvPr/>
          </p:nvSpPr>
          <p:spPr bwMode="auto">
            <a:xfrm>
              <a:off x="121488" y="6352634"/>
              <a:ext cx="8794114"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baseline="0" noProof="0" dirty="0">
                  <a:latin typeface="+mn-lt"/>
                </a:rPr>
                <a:t>1 Footnote</a:t>
              </a:r>
            </a:p>
          </p:txBody>
        </p:sp>
        <p:sp>
          <p:nvSpPr>
            <p:cNvPr id="108" name="McK 5. Source"/>
            <p:cNvSpPr>
              <a:spLocks noChangeArrowheads="1"/>
            </p:cNvSpPr>
            <p:nvPr/>
          </p:nvSpPr>
          <p:spPr bwMode="auto">
            <a:xfrm>
              <a:off x="121488" y="6567249"/>
              <a:ext cx="8794112"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marL="612775" indent="-612775" defTabSz="913526">
                <a:tabLst>
                  <a:tab pos="617538" algn="l"/>
                </a:tabLst>
              </a:pPr>
              <a:r>
                <a:rPr lang="en-US" sz="1000" baseline="0" noProof="0" dirty="0">
                  <a:solidFill>
                    <a:schemeClr val="tx1"/>
                  </a:solidFill>
                  <a:latin typeface="+mn-lt"/>
                </a:rPr>
                <a:t>SOURCE: Source</a:t>
              </a:r>
            </a:p>
          </p:txBody>
        </p:sp>
      </p:grpSp>
      <p:sp>
        <p:nvSpPr>
          <p:cNvPr id="56" name="Slide Number"/>
          <p:cNvSpPr txBox="1">
            <a:spLocks/>
          </p:cNvSpPr>
          <p:nvPr userDrawn="1">
            <p:custDataLst>
              <p:tags r:id="rId19"/>
            </p:custDataLst>
          </p:nvPr>
        </p:nvSpPr>
        <p:spPr>
          <a:xfrm>
            <a:off x="8823276" y="6624217"/>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lvl="0" algn="r"/>
            <a:fld id="{42C328C1-A84F-4A39-A664-DBA00541A8C6}" type="slidenum">
              <a:rPr lang="en-US" smtClean="0">
                <a:solidFill>
                  <a:schemeClr val="bg1"/>
                </a:solidFill>
              </a:rPr>
              <a:pPr lvl="0" algn="r"/>
              <a:t>‹#›</a:t>
            </a:fld>
            <a:endParaRPr lang="en-US"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82" r:id="rId3"/>
    <p:sldLayoutId id="2147483695" r:id="rId4"/>
    <p:sldLayoutId id="2147483701" r:id="rId5"/>
  </p:sldLayoutIdLst>
  <p:hf hdr="0" ftr="0" dt="0"/>
  <p:txStyles>
    <p:titleStyle>
      <a:lvl1pPr algn="l" defTabSz="913526" rtl="0" eaLnBrk="1" fontAlgn="base" hangingPunct="1">
        <a:spcBef>
          <a:spcPct val="0"/>
        </a:spcBef>
        <a:spcAft>
          <a:spcPct val="0"/>
        </a:spcAft>
        <a:tabLst>
          <a:tab pos="275353" algn="l"/>
        </a:tabLst>
        <a:defRPr lang="en-US" sz="2100" b="1" baseline="0" noProof="0" dirty="0" smtClean="0">
          <a:solidFill>
            <a:schemeClr val="tx2"/>
          </a:solidFill>
          <a:latin typeface="+mj-lt"/>
          <a:ea typeface="+mj-ea"/>
          <a:cs typeface="+mj-cs"/>
        </a:defRPr>
      </a:lvl1pPr>
      <a:lvl2pPr algn="l" defTabSz="913526" rtl="0" eaLnBrk="1" fontAlgn="base" hangingPunct="1">
        <a:spcBef>
          <a:spcPct val="0"/>
        </a:spcBef>
        <a:spcAft>
          <a:spcPct val="0"/>
        </a:spcAft>
        <a:defRPr sz="1900" b="1">
          <a:solidFill>
            <a:schemeClr val="tx2"/>
          </a:solidFill>
          <a:latin typeface="Arial" charset="0"/>
        </a:defRPr>
      </a:lvl2pPr>
      <a:lvl3pPr algn="l" defTabSz="913526" rtl="0" eaLnBrk="1" fontAlgn="base" hangingPunct="1">
        <a:spcBef>
          <a:spcPct val="0"/>
        </a:spcBef>
        <a:spcAft>
          <a:spcPct val="0"/>
        </a:spcAft>
        <a:defRPr sz="1900" b="1">
          <a:solidFill>
            <a:schemeClr val="tx2"/>
          </a:solidFill>
          <a:latin typeface="Arial" charset="0"/>
        </a:defRPr>
      </a:lvl3pPr>
      <a:lvl4pPr algn="l" defTabSz="913526" rtl="0" eaLnBrk="1" fontAlgn="base" hangingPunct="1">
        <a:spcBef>
          <a:spcPct val="0"/>
        </a:spcBef>
        <a:spcAft>
          <a:spcPct val="0"/>
        </a:spcAft>
        <a:defRPr sz="1900" b="1">
          <a:solidFill>
            <a:schemeClr val="tx2"/>
          </a:solidFill>
          <a:latin typeface="Arial" charset="0"/>
        </a:defRPr>
      </a:lvl4pPr>
      <a:lvl5pPr algn="l" defTabSz="913526" rtl="0" eaLnBrk="1" fontAlgn="base" hangingPunct="1">
        <a:spcBef>
          <a:spcPct val="0"/>
        </a:spcBef>
        <a:spcAft>
          <a:spcPct val="0"/>
        </a:spcAft>
        <a:defRPr sz="1900" b="1">
          <a:solidFill>
            <a:schemeClr val="tx2"/>
          </a:solidFill>
          <a:latin typeface="Arial" charset="0"/>
        </a:defRPr>
      </a:lvl5pPr>
      <a:lvl6pPr marL="466481" algn="l" defTabSz="913526" rtl="0" eaLnBrk="1" fontAlgn="base" hangingPunct="1">
        <a:spcBef>
          <a:spcPct val="0"/>
        </a:spcBef>
        <a:spcAft>
          <a:spcPct val="0"/>
        </a:spcAft>
        <a:defRPr sz="1900" b="1">
          <a:solidFill>
            <a:schemeClr val="tx2"/>
          </a:solidFill>
          <a:latin typeface="Arial" charset="0"/>
        </a:defRPr>
      </a:lvl6pPr>
      <a:lvl7pPr marL="932962" algn="l" defTabSz="913526" rtl="0" eaLnBrk="1" fontAlgn="base" hangingPunct="1">
        <a:spcBef>
          <a:spcPct val="0"/>
        </a:spcBef>
        <a:spcAft>
          <a:spcPct val="0"/>
        </a:spcAft>
        <a:defRPr sz="1900" b="1">
          <a:solidFill>
            <a:schemeClr val="tx2"/>
          </a:solidFill>
          <a:latin typeface="Arial" charset="0"/>
        </a:defRPr>
      </a:lvl7pPr>
      <a:lvl8pPr marL="1399443" algn="l" defTabSz="913526" rtl="0" eaLnBrk="1" fontAlgn="base" hangingPunct="1">
        <a:spcBef>
          <a:spcPct val="0"/>
        </a:spcBef>
        <a:spcAft>
          <a:spcPct val="0"/>
        </a:spcAft>
        <a:defRPr sz="1900" b="1">
          <a:solidFill>
            <a:schemeClr val="tx2"/>
          </a:solidFill>
          <a:latin typeface="Arial" charset="0"/>
        </a:defRPr>
      </a:lvl8pPr>
      <a:lvl9pPr marL="1865925" algn="l" defTabSz="913526" rtl="0" eaLnBrk="1" fontAlgn="base" hangingPunct="1">
        <a:spcBef>
          <a:spcPct val="0"/>
        </a:spcBef>
        <a:spcAft>
          <a:spcPct val="0"/>
        </a:spcAft>
        <a:defRPr sz="1900" b="1">
          <a:solidFill>
            <a:schemeClr val="tx2"/>
          </a:solidFill>
          <a:latin typeface="Arial" charset="0"/>
        </a:defRPr>
      </a:lvl9pPr>
    </p:titleStyle>
    <p:bodyStyle>
      <a:lvl1pPr marL="0" indent="0" algn="l" defTabSz="913526" rtl="0" eaLnBrk="1" fontAlgn="base" hangingPunct="1">
        <a:spcBef>
          <a:spcPct val="0"/>
        </a:spcBef>
        <a:spcAft>
          <a:spcPct val="0"/>
        </a:spcAft>
        <a:buClr>
          <a:schemeClr val="tx1"/>
        </a:buClr>
        <a:defRPr sz="1600" baseline="0">
          <a:solidFill>
            <a:schemeClr val="tx1"/>
          </a:solidFill>
          <a:latin typeface="+mn-lt"/>
          <a:ea typeface="+mn-ea"/>
          <a:cs typeface="+mn-cs"/>
        </a:defRPr>
      </a:lvl1pPr>
      <a:lvl2pPr marL="197607" indent="-195987" algn="l" defTabSz="913526" rtl="0" eaLnBrk="1" fontAlgn="base" hangingPunct="1">
        <a:spcBef>
          <a:spcPct val="0"/>
        </a:spcBef>
        <a:spcAft>
          <a:spcPct val="0"/>
        </a:spcAft>
        <a:buClr>
          <a:schemeClr val="tx1"/>
        </a:buClr>
        <a:buSzPct val="125000"/>
        <a:buFont typeface="Arial" pitchFamily="34" charset="0"/>
        <a:buChar char="•"/>
        <a:defRPr sz="1600" baseline="0">
          <a:solidFill>
            <a:schemeClr val="tx1"/>
          </a:solidFill>
          <a:latin typeface="+mn-lt"/>
        </a:defRPr>
      </a:lvl2pPr>
      <a:lvl3pPr marL="466481" indent="-267255" algn="l" defTabSz="913526" rtl="0" eaLnBrk="1" fontAlgn="base" hangingPunct="1">
        <a:spcBef>
          <a:spcPct val="0"/>
        </a:spcBef>
        <a:spcAft>
          <a:spcPct val="0"/>
        </a:spcAft>
        <a:buClr>
          <a:schemeClr val="tx1"/>
        </a:buClr>
        <a:buSzPct val="120000"/>
        <a:buFont typeface="Arial" charset="0"/>
        <a:buChar char="–"/>
        <a:defRPr sz="1600" baseline="0">
          <a:solidFill>
            <a:schemeClr val="tx1"/>
          </a:solidFill>
          <a:latin typeface="+mn-lt"/>
        </a:defRPr>
      </a:lvl3pPr>
      <a:lvl4pPr marL="626835" indent="-158733" algn="l" defTabSz="913526" rtl="0" eaLnBrk="1" fontAlgn="base" hangingPunct="1">
        <a:spcBef>
          <a:spcPct val="0"/>
        </a:spcBef>
        <a:spcAft>
          <a:spcPct val="0"/>
        </a:spcAft>
        <a:buClr>
          <a:schemeClr val="tx1"/>
        </a:buClr>
        <a:buSzPct val="100000"/>
        <a:buFont typeface="Arial" pitchFamily="34" charset="0"/>
        <a:buChar char="•"/>
        <a:defRPr sz="1600" baseline="0">
          <a:solidFill>
            <a:schemeClr val="tx1"/>
          </a:solidFill>
          <a:latin typeface="+mn-lt"/>
        </a:defRPr>
      </a:lvl4pPr>
      <a:lvl5pPr marL="765029" indent="-132818" algn="l" defTabSz="913526" rtl="0" eaLnBrk="1" fontAlgn="base" hangingPunct="1">
        <a:spcBef>
          <a:spcPct val="0"/>
        </a:spcBef>
        <a:spcAft>
          <a:spcPct val="0"/>
        </a:spcAft>
        <a:buClr>
          <a:schemeClr val="tx1"/>
        </a:buClr>
        <a:buSzPct val="89000"/>
        <a:buFont typeface="Arial" charset="0"/>
        <a:buChar char="-"/>
        <a:defRPr sz="1600" baseline="0">
          <a:solidFill>
            <a:schemeClr val="tx1"/>
          </a:solidFill>
          <a:latin typeface="+mn-lt"/>
        </a:defRPr>
      </a:lvl5pPr>
      <a:lvl6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32962" rtl="0" eaLnBrk="1" latinLnBrk="0" hangingPunct="1">
        <a:defRPr sz="1800" kern="1200">
          <a:solidFill>
            <a:schemeClr val="tx1"/>
          </a:solidFill>
          <a:latin typeface="+mn-lt"/>
          <a:ea typeface="+mn-ea"/>
          <a:cs typeface="+mn-cs"/>
        </a:defRPr>
      </a:lvl1pPr>
      <a:lvl2pPr marL="466481" algn="l" defTabSz="932962" rtl="0" eaLnBrk="1" latinLnBrk="0" hangingPunct="1">
        <a:defRPr sz="1800" kern="1200">
          <a:solidFill>
            <a:schemeClr val="tx1"/>
          </a:solidFill>
          <a:latin typeface="+mn-lt"/>
          <a:ea typeface="+mn-ea"/>
          <a:cs typeface="+mn-cs"/>
        </a:defRPr>
      </a:lvl2pPr>
      <a:lvl3pPr marL="932962" algn="l" defTabSz="932962" rtl="0" eaLnBrk="1" latinLnBrk="0" hangingPunct="1">
        <a:defRPr sz="1800" kern="1200">
          <a:solidFill>
            <a:schemeClr val="tx1"/>
          </a:solidFill>
          <a:latin typeface="+mn-lt"/>
          <a:ea typeface="+mn-ea"/>
          <a:cs typeface="+mn-cs"/>
        </a:defRPr>
      </a:lvl3pPr>
      <a:lvl4pPr marL="1399443" algn="l" defTabSz="932962" rtl="0" eaLnBrk="1" latinLnBrk="0" hangingPunct="1">
        <a:defRPr sz="1800" kern="1200">
          <a:solidFill>
            <a:schemeClr val="tx1"/>
          </a:solidFill>
          <a:latin typeface="+mn-lt"/>
          <a:ea typeface="+mn-ea"/>
          <a:cs typeface="+mn-cs"/>
        </a:defRPr>
      </a:lvl4pPr>
      <a:lvl5pPr marL="1865925" algn="l" defTabSz="932962" rtl="0" eaLnBrk="1" latinLnBrk="0" hangingPunct="1">
        <a:defRPr sz="1800" kern="1200">
          <a:solidFill>
            <a:schemeClr val="tx1"/>
          </a:solidFill>
          <a:latin typeface="+mn-lt"/>
          <a:ea typeface="+mn-ea"/>
          <a:cs typeface="+mn-cs"/>
        </a:defRPr>
      </a:lvl5pPr>
      <a:lvl6pPr marL="2332406" algn="l" defTabSz="932962" rtl="0" eaLnBrk="1" latinLnBrk="0" hangingPunct="1">
        <a:defRPr sz="1800" kern="1200">
          <a:solidFill>
            <a:schemeClr val="tx1"/>
          </a:solidFill>
          <a:latin typeface="+mn-lt"/>
          <a:ea typeface="+mn-ea"/>
          <a:cs typeface="+mn-cs"/>
        </a:defRPr>
      </a:lvl6pPr>
      <a:lvl7pPr marL="2798887" algn="l" defTabSz="932962" rtl="0" eaLnBrk="1" latinLnBrk="0" hangingPunct="1">
        <a:defRPr sz="1800" kern="1200">
          <a:solidFill>
            <a:schemeClr val="tx1"/>
          </a:solidFill>
          <a:latin typeface="+mn-lt"/>
          <a:ea typeface="+mn-ea"/>
          <a:cs typeface="+mn-cs"/>
        </a:defRPr>
      </a:lvl7pPr>
      <a:lvl8pPr marL="3265368" algn="l" defTabSz="932962" rtl="0" eaLnBrk="1" latinLnBrk="0" hangingPunct="1">
        <a:defRPr sz="1800" kern="1200">
          <a:solidFill>
            <a:schemeClr val="tx1"/>
          </a:solidFill>
          <a:latin typeface="+mn-lt"/>
          <a:ea typeface="+mn-ea"/>
          <a:cs typeface="+mn-cs"/>
        </a:defRPr>
      </a:lvl8pPr>
      <a:lvl9pPr marL="3731849" algn="l" defTabSz="93296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3" name="Picture 2" descr="PPT_Footer-image3.jpg"/>
          <p:cNvPicPr>
            <a:picLocks noChangeAspect="1"/>
          </p:cNvPicPr>
          <p:nvPr userDrawn="1"/>
        </p:nvPicPr>
        <p:blipFill>
          <a:blip r:embed="rId35" cstate="print">
            <a:extLst>
              <a:ext uri="{28A0092B-C50C-407E-A947-70E740481C1C}">
                <a14:useLocalDpi xmlns:a14="http://schemas.microsoft.com/office/drawing/2010/main" val="0"/>
              </a:ext>
            </a:extLst>
          </a:blip>
          <a:stretch>
            <a:fillRect/>
          </a:stretch>
        </p:blipFill>
        <p:spPr>
          <a:xfrm>
            <a:off x="0" y="4925568"/>
            <a:ext cx="9144000" cy="1932432"/>
          </a:xfrm>
          <a:prstGeom prst="rect">
            <a:avLst/>
          </a:prstGeom>
        </p:spPr>
      </p:pic>
      <p:graphicFrame>
        <p:nvGraphicFramePr>
          <p:cNvPr id="2" name="Object 1" hidden="1"/>
          <p:cNvGraphicFramePr>
            <a:graphicFrameLocks/>
          </p:cNvGraphicFramePr>
          <p:nvPr>
            <p:custDataLst>
              <p:tags r:id="rId8"/>
            </p:custDataLst>
            <p:extLst>
              <p:ext uri="{D42A27DB-BD31-4B8C-83A1-F6EECF244321}">
                <p14:modId xmlns:p14="http://schemas.microsoft.com/office/powerpoint/2010/main" val="2141261944"/>
              </p:ext>
            </p:ext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spid="_x0000_s364776" name="think-cell Slide" r:id="rId36" imgW="360" imgH="360" progId="">
                  <p:embed/>
                </p:oleObj>
              </mc:Choice>
              <mc:Fallback>
                <p:oleObj name="think-cell Slide" r:id="rId36" imgW="360" imgH="360" progId="">
                  <p:embed/>
                  <p:pic>
                    <p:nvPicPr>
                      <p:cNvPr id="0" name="Picture 191"/>
                      <p:cNvPicPr>
                        <a:picLocks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0"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6" name="Rectangle 286"/>
          <p:cNvSpPr>
            <a:spLocks noGrp="1" noChangeArrowheads="1"/>
          </p:cNvSpPr>
          <p:nvPr>
            <p:ph type="body" idx="1"/>
            <p:custDataLst>
              <p:tags r:id="rId9"/>
            </p:custDataLst>
          </p:nvPr>
        </p:nvSpPr>
        <p:spPr bwMode="auto">
          <a:xfrm>
            <a:off x="1482156" y="1990667"/>
            <a:ext cx="4389768" cy="125611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9" name="Title Placeholder 2"/>
          <p:cNvSpPr>
            <a:spLocks noGrp="1" noChangeArrowheads="1"/>
          </p:cNvSpPr>
          <p:nvPr>
            <p:ph type="title"/>
            <p:custDataLst>
              <p:tags r:id="rId10"/>
            </p:custDataLst>
          </p:nvPr>
        </p:nvSpPr>
        <p:spPr bwMode="auto">
          <a:xfrm>
            <a:off x="448748" y="428336"/>
            <a:ext cx="8531623" cy="329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lgn="l" defTabSz="913429" rtl="0" eaLnBrk="1" fontAlgn="base" hangingPunct="1">
              <a:spcBef>
                <a:spcPct val="0"/>
              </a:spcBef>
              <a:spcAft>
                <a:spcPct val="0"/>
              </a:spcAft>
              <a:tabLst>
                <a:tab pos="275324" algn="l"/>
              </a:tabLst>
            </a:pPr>
            <a:r>
              <a:rPr lang="en-US" noProof="0" dirty="0"/>
              <a:t>Click to edit Master title style</a:t>
            </a:r>
          </a:p>
        </p:txBody>
      </p:sp>
      <p:sp>
        <p:nvSpPr>
          <p:cNvPr id="10" name="McK 1. On-page tracker" hidden="1"/>
          <p:cNvSpPr>
            <a:spLocks noChangeArrowheads="1"/>
          </p:cNvSpPr>
          <p:nvPr>
            <p:custDataLst>
              <p:tags r:id="rId11"/>
            </p:custDataLst>
          </p:nvPr>
        </p:nvSpPr>
        <p:spPr bwMode="auto">
          <a:xfrm>
            <a:off x="448747" y="205490"/>
            <a:ext cx="876714"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1400" dirty="0">
                <a:solidFill>
                  <a:srgbClr val="808080"/>
                </a:solidFill>
                <a:latin typeface="Arial"/>
              </a:rPr>
              <a:t>TRACKER</a:t>
            </a:r>
          </a:p>
        </p:txBody>
      </p:sp>
      <p:sp>
        <p:nvSpPr>
          <p:cNvPr id="11" name="McK 3. Unit of measure" hidden="1"/>
          <p:cNvSpPr txBox="1">
            <a:spLocks noChangeArrowheads="1"/>
          </p:cNvSpPr>
          <p:nvPr>
            <p:custDataLst>
              <p:tags r:id="rId12"/>
            </p:custDataLst>
          </p:nvPr>
        </p:nvSpPr>
        <p:spPr bwMode="auto">
          <a:xfrm>
            <a:off x="448748" y="755338"/>
            <a:ext cx="8531623"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dirty="0">
                <a:solidFill>
                  <a:srgbClr val="808080"/>
                </a:solidFill>
                <a:latin typeface="Arial"/>
              </a:rPr>
              <a:t>Unit of measure</a:t>
            </a:r>
          </a:p>
        </p:txBody>
      </p:sp>
      <p:grpSp>
        <p:nvGrpSpPr>
          <p:cNvPr id="15" name="ACET" hidden="1"/>
          <p:cNvGrpSpPr>
            <a:grpSpLocks/>
          </p:cNvGrpSpPr>
          <p:nvPr>
            <p:custDataLst>
              <p:tags r:id="rId13"/>
            </p:custDataLst>
          </p:nvPr>
        </p:nvGrpSpPr>
        <p:grpSpPr bwMode="auto">
          <a:xfrm>
            <a:off x="1482156" y="1388391"/>
            <a:ext cx="4350892" cy="518318"/>
            <a:chOff x="915" y="710"/>
            <a:chExt cx="2686" cy="320"/>
          </a:xfrm>
        </p:grpSpPr>
        <p:cxnSp>
          <p:nvCxnSpPr>
            <p:cNvPr id="16" name="AutoShape 249"/>
            <p:cNvCxnSpPr>
              <a:cxnSpLocks noChangeShapeType="1"/>
              <a:stCxn id="17" idx="4"/>
              <a:endCxn id="17" idx="6"/>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b="1" dirty="0">
                  <a:solidFill>
                    <a:srgbClr val="000000"/>
                  </a:solidFill>
                  <a:latin typeface="Arial"/>
                </a:rPr>
                <a:t>Title</a:t>
              </a:r>
            </a:p>
            <a:p>
              <a:r>
                <a:rPr lang="en-US" dirty="0">
                  <a:solidFill>
                    <a:srgbClr val="808080"/>
                  </a:solidFill>
                  <a:latin typeface="Arial"/>
                </a:rPr>
                <a:t>Unit of measure</a:t>
              </a:r>
            </a:p>
          </p:txBody>
        </p:sp>
      </p:grpSp>
      <p:grpSp>
        <p:nvGrpSpPr>
          <p:cNvPr id="65" name="LegendBoxes" hidden="1"/>
          <p:cNvGrpSpPr>
            <a:grpSpLocks/>
          </p:cNvGrpSpPr>
          <p:nvPr userDrawn="1">
            <p:custDataLst>
              <p:tags r:id="rId14"/>
            </p:custDataLst>
          </p:nvPr>
        </p:nvGrpSpPr>
        <p:grpSpPr bwMode="auto">
          <a:xfrm>
            <a:off x="8216786" y="496889"/>
            <a:ext cx="774701" cy="1001714"/>
            <a:chOff x="4936" y="176"/>
            <a:chExt cx="488" cy="631"/>
          </a:xfrm>
        </p:grpSpPr>
        <p:sp>
          <p:nvSpPr>
            <p:cNvPr id="66" name="Legend1"/>
            <p:cNvSpPr>
              <a:spLocks noChangeArrowheads="1"/>
            </p:cNvSpPr>
            <p:nvPr/>
          </p:nvSpPr>
          <p:spPr bwMode="auto">
            <a:xfrm>
              <a:off x="5096" y="176"/>
              <a:ext cx="328" cy="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rgbClr val="001F48"/>
                </a:buClr>
              </a:pPr>
              <a:r>
                <a:rPr lang="en-US" sz="1200" dirty="0">
                  <a:solidFill>
                    <a:srgbClr val="000000"/>
                  </a:solidFill>
                  <a:latin typeface="Arial"/>
                </a:rPr>
                <a:t>Legend</a:t>
              </a:r>
            </a:p>
          </p:txBody>
        </p:sp>
        <p:sp>
          <p:nvSpPr>
            <p:cNvPr id="67" name="LegendRectangle1"/>
            <p:cNvSpPr>
              <a:spLocks noChangeArrowheads="1"/>
            </p:cNvSpPr>
            <p:nvPr/>
          </p:nvSpPr>
          <p:spPr bwMode="auto">
            <a:xfrm>
              <a:off x="4936" y="183"/>
              <a:ext cx="104" cy="101"/>
            </a:xfrm>
            <a:prstGeom prst="rect">
              <a:avLst/>
            </a:prstGeom>
            <a:solidFill>
              <a:schemeClr val="accent1"/>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sp>
          <p:nvSpPr>
            <p:cNvPr id="68" name="Legend2"/>
            <p:cNvSpPr>
              <a:spLocks noChangeArrowheads="1"/>
            </p:cNvSpPr>
            <p:nvPr/>
          </p:nvSpPr>
          <p:spPr bwMode="auto">
            <a:xfrm>
              <a:off x="5096" y="346"/>
              <a:ext cx="328" cy="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rgbClr val="001F48"/>
                </a:buClr>
              </a:pPr>
              <a:r>
                <a:rPr lang="en-US" sz="1200" dirty="0">
                  <a:solidFill>
                    <a:srgbClr val="000000"/>
                  </a:solidFill>
                  <a:latin typeface="Arial"/>
                </a:rPr>
                <a:t>Legend</a:t>
              </a:r>
            </a:p>
          </p:txBody>
        </p:sp>
        <p:sp>
          <p:nvSpPr>
            <p:cNvPr id="69" name="LegendRectangle2"/>
            <p:cNvSpPr>
              <a:spLocks noChangeArrowheads="1"/>
            </p:cNvSpPr>
            <p:nvPr/>
          </p:nvSpPr>
          <p:spPr bwMode="auto">
            <a:xfrm>
              <a:off x="4936" y="353"/>
              <a:ext cx="104" cy="101"/>
            </a:xfrm>
            <a:prstGeom prst="rect">
              <a:avLst/>
            </a:prstGeom>
            <a:solidFill>
              <a:schemeClr val="accent2"/>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sp>
          <p:nvSpPr>
            <p:cNvPr id="70" name="Legend3"/>
            <p:cNvSpPr>
              <a:spLocks noChangeArrowheads="1"/>
            </p:cNvSpPr>
            <p:nvPr/>
          </p:nvSpPr>
          <p:spPr bwMode="auto">
            <a:xfrm>
              <a:off x="5096" y="517"/>
              <a:ext cx="328" cy="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rgbClr val="001F48"/>
                </a:buClr>
              </a:pPr>
              <a:r>
                <a:rPr lang="en-US" sz="1200" dirty="0">
                  <a:solidFill>
                    <a:srgbClr val="000000"/>
                  </a:solidFill>
                  <a:latin typeface="Arial"/>
                </a:rPr>
                <a:t>Legend</a:t>
              </a:r>
            </a:p>
          </p:txBody>
        </p:sp>
        <p:sp>
          <p:nvSpPr>
            <p:cNvPr id="71" name="LegendRectangle3"/>
            <p:cNvSpPr>
              <a:spLocks noChangeArrowheads="1"/>
            </p:cNvSpPr>
            <p:nvPr/>
          </p:nvSpPr>
          <p:spPr bwMode="auto">
            <a:xfrm>
              <a:off x="4936" y="524"/>
              <a:ext cx="104" cy="101"/>
            </a:xfrm>
            <a:prstGeom prst="rect">
              <a:avLst/>
            </a:prstGeom>
            <a:solidFill>
              <a:schemeClr val="hlink"/>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sp>
          <p:nvSpPr>
            <p:cNvPr id="72" name="Legend4"/>
            <p:cNvSpPr>
              <a:spLocks noChangeArrowheads="1"/>
            </p:cNvSpPr>
            <p:nvPr/>
          </p:nvSpPr>
          <p:spPr bwMode="auto">
            <a:xfrm>
              <a:off x="5096" y="688"/>
              <a:ext cx="328" cy="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rgbClr val="001F48"/>
                </a:buClr>
              </a:pPr>
              <a:r>
                <a:rPr lang="en-US" sz="1200" dirty="0">
                  <a:solidFill>
                    <a:srgbClr val="000000"/>
                  </a:solidFill>
                  <a:latin typeface="Arial"/>
                </a:rPr>
                <a:t>Legend</a:t>
              </a:r>
            </a:p>
          </p:txBody>
        </p:sp>
        <p:sp>
          <p:nvSpPr>
            <p:cNvPr id="73" name="LegendRectangle4"/>
            <p:cNvSpPr>
              <a:spLocks noChangeArrowheads="1"/>
            </p:cNvSpPr>
            <p:nvPr/>
          </p:nvSpPr>
          <p:spPr bwMode="auto">
            <a:xfrm>
              <a:off x="4936" y="695"/>
              <a:ext cx="104" cy="101"/>
            </a:xfrm>
            <a:prstGeom prst="rect">
              <a:avLst/>
            </a:prstGeom>
            <a:solidFill>
              <a:schemeClr val="folHlink"/>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grpSp>
      <p:grpSp>
        <p:nvGrpSpPr>
          <p:cNvPr id="74" name="LegendLines" hidden="1"/>
          <p:cNvGrpSpPr>
            <a:grpSpLocks/>
          </p:cNvGrpSpPr>
          <p:nvPr userDrawn="1">
            <p:custDataLst>
              <p:tags r:id="rId15"/>
            </p:custDataLst>
          </p:nvPr>
        </p:nvGrpSpPr>
        <p:grpSpPr bwMode="auto">
          <a:xfrm>
            <a:off x="7908809" y="496889"/>
            <a:ext cx="1082676" cy="735014"/>
            <a:chOff x="4750" y="176"/>
            <a:chExt cx="682" cy="463"/>
          </a:xfrm>
        </p:grpSpPr>
        <p:sp>
          <p:nvSpPr>
            <p:cNvPr id="75" name="LineLegend1"/>
            <p:cNvSpPr>
              <a:spLocks noChangeShapeType="1"/>
            </p:cNvSpPr>
            <p:nvPr/>
          </p:nvSpPr>
          <p:spPr bwMode="auto">
            <a:xfrm>
              <a:off x="4750" y="233"/>
              <a:ext cx="288"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latin typeface="Arial"/>
              </a:endParaRPr>
            </a:p>
          </p:txBody>
        </p:sp>
        <p:sp>
          <p:nvSpPr>
            <p:cNvPr id="76" name="LineLegend2"/>
            <p:cNvSpPr>
              <a:spLocks noChangeShapeType="1"/>
            </p:cNvSpPr>
            <p:nvPr/>
          </p:nvSpPr>
          <p:spPr bwMode="auto">
            <a:xfrm>
              <a:off x="4750" y="402"/>
              <a:ext cx="288"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latin typeface="Arial"/>
              </a:endParaRPr>
            </a:p>
          </p:txBody>
        </p:sp>
        <p:sp>
          <p:nvSpPr>
            <p:cNvPr id="77" name="LineLegend3"/>
            <p:cNvSpPr>
              <a:spLocks noChangeShapeType="1"/>
            </p:cNvSpPr>
            <p:nvPr/>
          </p:nvSpPr>
          <p:spPr bwMode="auto">
            <a:xfrm>
              <a:off x="4750" y="577"/>
              <a:ext cx="288"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latin typeface="Arial"/>
              </a:endParaRPr>
            </a:p>
          </p:txBody>
        </p:sp>
        <p:sp>
          <p:nvSpPr>
            <p:cNvPr id="78" name="Legend1"/>
            <p:cNvSpPr>
              <a:spLocks noChangeArrowheads="1"/>
            </p:cNvSpPr>
            <p:nvPr/>
          </p:nvSpPr>
          <p:spPr bwMode="auto">
            <a:xfrm>
              <a:off x="5104" y="176"/>
              <a:ext cx="328" cy="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rgbClr val="001F48"/>
                </a:buClr>
              </a:pPr>
              <a:r>
                <a:rPr lang="en-US" sz="1200" dirty="0">
                  <a:solidFill>
                    <a:srgbClr val="000000"/>
                  </a:solidFill>
                  <a:latin typeface="Arial"/>
                </a:rPr>
                <a:t>Legend</a:t>
              </a:r>
            </a:p>
          </p:txBody>
        </p:sp>
        <p:sp>
          <p:nvSpPr>
            <p:cNvPr id="79" name="Legend2"/>
            <p:cNvSpPr>
              <a:spLocks noChangeArrowheads="1"/>
            </p:cNvSpPr>
            <p:nvPr/>
          </p:nvSpPr>
          <p:spPr bwMode="auto">
            <a:xfrm>
              <a:off x="5104" y="344"/>
              <a:ext cx="328" cy="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rgbClr val="001F48"/>
                </a:buClr>
              </a:pPr>
              <a:r>
                <a:rPr lang="en-US" sz="1200" dirty="0">
                  <a:solidFill>
                    <a:srgbClr val="000000"/>
                  </a:solidFill>
                  <a:latin typeface="Arial"/>
                </a:rPr>
                <a:t>Legend</a:t>
              </a:r>
            </a:p>
          </p:txBody>
        </p:sp>
        <p:sp>
          <p:nvSpPr>
            <p:cNvPr id="80" name="Legend3"/>
            <p:cNvSpPr>
              <a:spLocks noChangeArrowheads="1"/>
            </p:cNvSpPr>
            <p:nvPr/>
          </p:nvSpPr>
          <p:spPr bwMode="auto">
            <a:xfrm>
              <a:off x="5104" y="520"/>
              <a:ext cx="328" cy="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rgbClr val="001F48"/>
                </a:buClr>
              </a:pPr>
              <a:r>
                <a:rPr lang="en-US" sz="1200" dirty="0">
                  <a:solidFill>
                    <a:srgbClr val="000000"/>
                  </a:solidFill>
                  <a:latin typeface="Arial"/>
                </a:rPr>
                <a:t>Legend</a:t>
              </a:r>
            </a:p>
          </p:txBody>
        </p:sp>
      </p:grpSp>
      <p:grpSp>
        <p:nvGrpSpPr>
          <p:cNvPr id="81" name="McKSticker" hidden="1"/>
          <p:cNvGrpSpPr/>
          <p:nvPr userDrawn="1">
            <p:custDataLst>
              <p:tags r:id="rId16"/>
            </p:custDataLst>
          </p:nvPr>
        </p:nvGrpSpPr>
        <p:grpSpPr bwMode="auto">
          <a:xfrm>
            <a:off x="7891741" y="496888"/>
            <a:ext cx="1088630" cy="216680"/>
            <a:chOff x="7652145" y="285750"/>
            <a:chExt cx="1088630" cy="216680"/>
          </a:xfrm>
        </p:grpSpPr>
        <p:sp>
          <p:nvSpPr>
            <p:cNvPr id="82" name="StickerRectangle"/>
            <p:cNvSpPr>
              <a:spLocks noChangeArrowheads="1"/>
            </p:cNvSpPr>
            <p:nvPr/>
          </p:nvSpPr>
          <p:spPr bwMode="auto">
            <a:xfrm>
              <a:off x="7652145" y="285750"/>
              <a:ext cx="1088630" cy="21668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895255">
                <a:buClr>
                  <a:srgbClr val="001F48"/>
                </a:buClr>
              </a:pPr>
              <a:r>
                <a:rPr lang="en-US" sz="1200" dirty="0">
                  <a:solidFill>
                    <a:srgbClr val="808080"/>
                  </a:solidFill>
                  <a:latin typeface="Arial"/>
                </a:rPr>
                <a:t>PRELIMINARY</a:t>
              </a:r>
            </a:p>
          </p:txBody>
        </p:sp>
        <p:cxnSp>
          <p:nvCxnSpPr>
            <p:cNvPr id="83" name="AutoShape 31"/>
            <p:cNvCxnSpPr>
              <a:cxnSpLocks noChangeShapeType="1"/>
              <a:stCxn id="82" idx="2"/>
              <a:endCxn id="82" idx="4"/>
            </p:cNvCxnSpPr>
            <p:nvPr/>
          </p:nvCxnSpPr>
          <p:spPr bwMode="auto">
            <a:xfrm>
              <a:off x="7652145" y="285750"/>
              <a:ext cx="0" cy="216680"/>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cxnSp>
          <p:nvCxnSpPr>
            <p:cNvPr id="84" name="AutoShape 32"/>
            <p:cNvCxnSpPr>
              <a:cxnSpLocks noChangeShapeType="1"/>
              <a:stCxn id="82" idx="4"/>
              <a:endCxn id="82" idx="6"/>
            </p:cNvCxnSpPr>
            <p:nvPr/>
          </p:nvCxnSpPr>
          <p:spPr bwMode="auto">
            <a:xfrm>
              <a:off x="7652145" y="502430"/>
              <a:ext cx="1088630"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grpSp>
      <p:grpSp>
        <p:nvGrpSpPr>
          <p:cNvPr id="85" name="LegendMoons" hidden="1"/>
          <p:cNvGrpSpPr/>
          <p:nvPr userDrawn="1">
            <p:custDataLst>
              <p:tags r:id="rId17"/>
            </p:custDataLst>
          </p:nvPr>
        </p:nvGrpSpPr>
        <p:grpSpPr bwMode="auto">
          <a:xfrm>
            <a:off x="8149943" y="496888"/>
            <a:ext cx="840815" cy="1306516"/>
            <a:chOff x="6655594" y="273840"/>
            <a:chExt cx="840815" cy="1306516"/>
          </a:xfrm>
        </p:grpSpPr>
        <p:grpSp>
          <p:nvGrpSpPr>
            <p:cNvPr id="86" name="MoonLegend1"/>
            <p:cNvGrpSpPr>
              <a:grpSpLocks noChangeAspect="1"/>
            </p:cNvGrpSpPr>
            <p:nvPr>
              <p:custDataLst>
                <p:tags r:id="rId20"/>
              </p:custDataLst>
            </p:nvPr>
          </p:nvGrpSpPr>
          <p:grpSpPr bwMode="auto">
            <a:xfrm>
              <a:off x="6655594" y="273840"/>
              <a:ext cx="209550" cy="209551"/>
              <a:chOff x="4533" y="183"/>
              <a:chExt cx="144" cy="144"/>
            </a:xfrm>
          </p:grpSpPr>
          <p:sp>
            <p:nvSpPr>
              <p:cNvPr id="104" name="Oval 38"/>
              <p:cNvSpPr>
                <a:spLocks noChangeAspect="1" noChangeArrowheads="1"/>
              </p:cNvSpPr>
              <p:nvPr>
                <p:custDataLst>
                  <p:tags r:id="rId33"/>
                </p:custDataLst>
              </p:nvPr>
            </p:nvSpPr>
            <p:spPr bwMode="auto">
              <a:xfrm>
                <a:off x="4533" y="183"/>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sp>
            <p:nvSpPr>
              <p:cNvPr id="105" name="Arc 39"/>
              <p:cNvSpPr>
                <a:spLocks noChangeAspect="1"/>
              </p:cNvSpPr>
              <p:nvPr>
                <p:custDataLst>
                  <p:tags r:id="rId34"/>
                </p:custDataLst>
              </p:nvPr>
            </p:nvSpPr>
            <p:spPr bwMode="auto">
              <a:xfrm>
                <a:off x="4533" y="183"/>
                <a:ext cx="144" cy="144"/>
              </a:xfrm>
              <a:prstGeom prst="arc">
                <a:avLst>
                  <a:gd name="adj1" fmla="val 16200000"/>
                  <a:gd name="adj2" fmla="val 54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grpSp>
        <p:grpSp>
          <p:nvGrpSpPr>
            <p:cNvPr id="87" name="MoonLegend2"/>
            <p:cNvGrpSpPr>
              <a:grpSpLocks noChangeAspect="1"/>
            </p:cNvGrpSpPr>
            <p:nvPr>
              <p:custDataLst>
                <p:tags r:id="rId21"/>
              </p:custDataLst>
            </p:nvPr>
          </p:nvGrpSpPr>
          <p:grpSpPr bwMode="auto">
            <a:xfrm>
              <a:off x="6655594" y="548081"/>
              <a:ext cx="209550" cy="209551"/>
              <a:chOff x="1694" y="2044"/>
              <a:chExt cx="160" cy="160"/>
            </a:xfrm>
          </p:grpSpPr>
          <p:sp>
            <p:nvSpPr>
              <p:cNvPr id="102" name="Oval 41"/>
              <p:cNvSpPr>
                <a:spLocks noChangeAspect="1" noChangeArrowheads="1"/>
              </p:cNvSpPr>
              <p:nvPr>
                <p:custDataLst>
                  <p:tags r:id="rId31"/>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sp>
            <p:nvSpPr>
              <p:cNvPr id="103" name="Arc 42"/>
              <p:cNvSpPr>
                <a:spLocks noChangeAspect="1"/>
              </p:cNvSpPr>
              <p:nvPr>
                <p:custDataLst>
                  <p:tags r:id="rId32"/>
                </p:custDataLst>
              </p:nvPr>
            </p:nvSpPr>
            <p:spPr bwMode="auto">
              <a:xfrm>
                <a:off x="1694" y="2044"/>
                <a:ext cx="160" cy="160"/>
              </a:xfrm>
              <a:prstGeom prst="arc">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grpSp>
        <p:grpSp>
          <p:nvGrpSpPr>
            <p:cNvPr id="88" name="MoonLegend4"/>
            <p:cNvGrpSpPr>
              <a:grpSpLocks noChangeAspect="1"/>
            </p:cNvGrpSpPr>
            <p:nvPr>
              <p:custDataLst>
                <p:tags r:id="rId22"/>
              </p:custDataLst>
            </p:nvPr>
          </p:nvGrpSpPr>
          <p:grpSpPr bwMode="auto">
            <a:xfrm>
              <a:off x="6655594" y="1096563"/>
              <a:ext cx="209550" cy="209551"/>
              <a:chOff x="4495" y="1198"/>
              <a:chExt cx="160" cy="160"/>
            </a:xfrm>
          </p:grpSpPr>
          <p:sp>
            <p:nvSpPr>
              <p:cNvPr id="100" name="Oval 47"/>
              <p:cNvSpPr>
                <a:spLocks noChangeAspect="1" noChangeArrowheads="1"/>
              </p:cNvSpPr>
              <p:nvPr>
                <p:custDataLst>
                  <p:tags r:id="rId29"/>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sp>
            <p:nvSpPr>
              <p:cNvPr id="101" name="Arc 48"/>
              <p:cNvSpPr>
                <a:spLocks noChangeAspect="1"/>
              </p:cNvSpPr>
              <p:nvPr>
                <p:custDataLst>
                  <p:tags r:id="rId30"/>
                </p:custDataLst>
              </p:nvPr>
            </p:nvSpPr>
            <p:spPr bwMode="auto">
              <a:xfrm>
                <a:off x="4495" y="1198"/>
                <a:ext cx="160" cy="160"/>
              </a:xfrm>
              <a:prstGeom prst="arc">
                <a:avLst>
                  <a:gd name="adj1" fmla="val 16200000"/>
                  <a:gd name="adj2" fmla="val 108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grpSp>
        <p:grpSp>
          <p:nvGrpSpPr>
            <p:cNvPr id="89" name="MoonLegend5"/>
            <p:cNvGrpSpPr>
              <a:grpSpLocks noChangeAspect="1"/>
            </p:cNvGrpSpPr>
            <p:nvPr>
              <p:custDataLst>
                <p:tags r:id="rId23"/>
              </p:custDataLst>
            </p:nvPr>
          </p:nvGrpSpPr>
          <p:grpSpPr bwMode="auto">
            <a:xfrm>
              <a:off x="6655594" y="1370805"/>
              <a:ext cx="209550" cy="209551"/>
              <a:chOff x="4495" y="1440"/>
              <a:chExt cx="160" cy="160"/>
            </a:xfrm>
          </p:grpSpPr>
          <p:sp>
            <p:nvSpPr>
              <p:cNvPr id="98" name="Oval 50"/>
              <p:cNvSpPr>
                <a:spLocks noChangeAspect="1" noChangeArrowheads="1"/>
              </p:cNvSpPr>
              <p:nvPr>
                <p:custDataLst>
                  <p:tags r:id="rId27"/>
                </p:custDataLst>
              </p:nvPr>
            </p:nvSpPr>
            <p:spPr bwMode="auto">
              <a:xfrm>
                <a:off x="4495" y="1440"/>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sp>
            <p:nvSpPr>
              <p:cNvPr id="99" name="Oval 51"/>
              <p:cNvSpPr>
                <a:spLocks noChangeAspect="1" noChangeArrowheads="1"/>
              </p:cNvSpPr>
              <p:nvPr>
                <p:custDataLst>
                  <p:tags r:id="rId28"/>
                </p:custDataLst>
              </p:nvPr>
            </p:nvSpPr>
            <p:spPr bwMode="auto">
              <a:xfrm>
                <a:off x="4495" y="1440"/>
                <a:ext cx="160" cy="160"/>
              </a:xfrm>
              <a:prstGeom prst="arc">
                <a:avLst>
                  <a:gd name="adj1" fmla="val 16200000"/>
                  <a:gd name="adj2" fmla="val 162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grpSp>
        <p:sp>
          <p:nvSpPr>
            <p:cNvPr id="90" name="Legend1"/>
            <p:cNvSpPr>
              <a:spLocks noChangeArrowheads="1"/>
            </p:cNvSpPr>
            <p:nvPr/>
          </p:nvSpPr>
          <p:spPr bwMode="auto">
            <a:xfrm>
              <a:off x="6976269" y="286540"/>
              <a:ext cx="5201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rgbClr val="001F48"/>
                </a:buClr>
              </a:pPr>
              <a:r>
                <a:rPr lang="en-US" sz="1200" dirty="0">
                  <a:solidFill>
                    <a:srgbClr val="000000"/>
                  </a:solidFill>
                  <a:latin typeface="Arial"/>
                </a:rPr>
                <a:t>Legend</a:t>
              </a:r>
            </a:p>
          </p:txBody>
        </p:sp>
        <p:sp>
          <p:nvSpPr>
            <p:cNvPr id="91" name="Legend2"/>
            <p:cNvSpPr>
              <a:spLocks noChangeArrowheads="1"/>
            </p:cNvSpPr>
            <p:nvPr/>
          </p:nvSpPr>
          <p:spPr bwMode="auto">
            <a:xfrm>
              <a:off x="6976269" y="561178"/>
              <a:ext cx="5201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rgbClr val="001F48"/>
                </a:buClr>
              </a:pPr>
              <a:r>
                <a:rPr lang="en-US" sz="1200" dirty="0">
                  <a:solidFill>
                    <a:srgbClr val="000000"/>
                  </a:solidFill>
                  <a:latin typeface="Arial"/>
                </a:rPr>
                <a:t>Legend</a:t>
              </a:r>
            </a:p>
          </p:txBody>
        </p:sp>
        <p:sp>
          <p:nvSpPr>
            <p:cNvPr id="92" name="Legend3"/>
            <p:cNvSpPr>
              <a:spLocks noChangeArrowheads="1"/>
            </p:cNvSpPr>
            <p:nvPr/>
          </p:nvSpPr>
          <p:spPr bwMode="auto">
            <a:xfrm>
              <a:off x="6976269" y="835817"/>
              <a:ext cx="5201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rgbClr val="001F48"/>
                </a:buClr>
              </a:pPr>
              <a:r>
                <a:rPr lang="en-US" sz="1200" dirty="0">
                  <a:solidFill>
                    <a:srgbClr val="000000"/>
                  </a:solidFill>
                  <a:latin typeface="Arial"/>
                </a:rPr>
                <a:t>Legend</a:t>
              </a:r>
            </a:p>
          </p:txBody>
        </p:sp>
        <p:sp>
          <p:nvSpPr>
            <p:cNvPr id="93" name="Legend4"/>
            <p:cNvSpPr>
              <a:spLocks noChangeArrowheads="1"/>
            </p:cNvSpPr>
            <p:nvPr/>
          </p:nvSpPr>
          <p:spPr bwMode="auto">
            <a:xfrm>
              <a:off x="6976269" y="1107280"/>
              <a:ext cx="5201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rgbClr val="001F48"/>
                </a:buClr>
              </a:pPr>
              <a:r>
                <a:rPr lang="en-US" sz="1200" dirty="0">
                  <a:solidFill>
                    <a:srgbClr val="000000"/>
                  </a:solidFill>
                  <a:latin typeface="Arial"/>
                </a:rPr>
                <a:t>Legend</a:t>
              </a:r>
            </a:p>
          </p:txBody>
        </p:sp>
        <p:sp>
          <p:nvSpPr>
            <p:cNvPr id="94" name="Legend5"/>
            <p:cNvSpPr>
              <a:spLocks noChangeArrowheads="1"/>
            </p:cNvSpPr>
            <p:nvPr/>
          </p:nvSpPr>
          <p:spPr bwMode="auto">
            <a:xfrm>
              <a:off x="6976269" y="1383505"/>
              <a:ext cx="5201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rgbClr val="001F48"/>
                </a:buClr>
              </a:pPr>
              <a:r>
                <a:rPr lang="en-US" sz="1200" dirty="0">
                  <a:solidFill>
                    <a:srgbClr val="000000"/>
                  </a:solidFill>
                  <a:latin typeface="Arial"/>
                </a:rPr>
                <a:t>Legend</a:t>
              </a:r>
            </a:p>
          </p:txBody>
        </p:sp>
        <p:grpSp>
          <p:nvGrpSpPr>
            <p:cNvPr id="95" name="MoonLegend3"/>
            <p:cNvGrpSpPr>
              <a:grpSpLocks noChangeAspect="1"/>
            </p:cNvGrpSpPr>
            <p:nvPr>
              <p:custDataLst>
                <p:tags r:id="rId24"/>
              </p:custDataLst>
            </p:nvPr>
          </p:nvGrpSpPr>
          <p:grpSpPr bwMode="auto">
            <a:xfrm>
              <a:off x="6655594" y="822322"/>
              <a:ext cx="209550" cy="209551"/>
              <a:chOff x="4495" y="1198"/>
              <a:chExt cx="160" cy="160"/>
            </a:xfrm>
          </p:grpSpPr>
          <p:sp>
            <p:nvSpPr>
              <p:cNvPr id="96" name="Oval 47"/>
              <p:cNvSpPr>
                <a:spLocks noChangeAspect="1" noChangeArrowheads="1"/>
              </p:cNvSpPr>
              <p:nvPr>
                <p:custDataLst>
                  <p:tags r:id="rId25"/>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sp>
            <p:nvSpPr>
              <p:cNvPr id="97" name="Arc 48"/>
              <p:cNvSpPr>
                <a:spLocks noChangeAspect="1"/>
              </p:cNvSpPr>
              <p:nvPr>
                <p:custDataLst>
                  <p:tags r:id="rId26"/>
                </p:custDataLst>
              </p:nvPr>
            </p:nvSpPr>
            <p:spPr bwMode="auto">
              <a:xfrm>
                <a:off x="4495" y="1198"/>
                <a:ext cx="160" cy="160"/>
              </a:xfrm>
              <a:prstGeom prst="arc">
                <a:avLst>
                  <a:gd name="adj1" fmla="val 16200000"/>
                  <a:gd name="adj2" fmla="val 54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grpSp>
      </p:grpSp>
      <p:grpSp>
        <p:nvGrpSpPr>
          <p:cNvPr id="106" name="McK Slide Elements" hidden="1"/>
          <p:cNvGrpSpPr/>
          <p:nvPr userDrawn="1">
            <p:custDataLst>
              <p:tags r:id="rId18"/>
            </p:custDataLst>
          </p:nvPr>
        </p:nvGrpSpPr>
        <p:grpSpPr bwMode="auto">
          <a:xfrm>
            <a:off x="448748" y="6406481"/>
            <a:ext cx="8163965" cy="371629"/>
            <a:chOff x="121488" y="6349508"/>
            <a:chExt cx="8794114" cy="371629"/>
          </a:xfrm>
        </p:grpSpPr>
        <p:sp>
          <p:nvSpPr>
            <p:cNvPr id="107" name="McK 4. Footnote"/>
            <p:cNvSpPr txBox="1">
              <a:spLocks noChangeArrowheads="1"/>
            </p:cNvSpPr>
            <p:nvPr/>
          </p:nvSpPr>
          <p:spPr bwMode="auto">
            <a:xfrm>
              <a:off x="121488" y="6349508"/>
              <a:ext cx="8794114" cy="157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dirty="0">
                  <a:solidFill>
                    <a:srgbClr val="000000"/>
                  </a:solidFill>
                  <a:latin typeface="Arial"/>
                </a:rPr>
                <a:t>1 Footnote</a:t>
              </a:r>
            </a:p>
          </p:txBody>
        </p:sp>
        <p:sp>
          <p:nvSpPr>
            <p:cNvPr id="108" name="McK 5. Source"/>
            <p:cNvSpPr>
              <a:spLocks noChangeArrowheads="1"/>
            </p:cNvSpPr>
            <p:nvPr/>
          </p:nvSpPr>
          <p:spPr bwMode="auto">
            <a:xfrm>
              <a:off x="121488" y="6564123"/>
              <a:ext cx="8794112" cy="157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marL="612711" indent="-612711" defTabSz="913429">
                <a:tabLst>
                  <a:tab pos="617472" algn="l"/>
                </a:tabLst>
              </a:pPr>
              <a:r>
                <a:rPr lang="en-US" sz="1000" dirty="0">
                  <a:solidFill>
                    <a:srgbClr val="000000"/>
                  </a:solidFill>
                  <a:latin typeface="Arial"/>
                </a:rPr>
                <a:t>SOURCE: Source</a:t>
              </a:r>
            </a:p>
          </p:txBody>
        </p:sp>
      </p:grpSp>
      <p:sp>
        <p:nvSpPr>
          <p:cNvPr id="54" name="Slide Number"/>
          <p:cNvSpPr txBox="1">
            <a:spLocks/>
          </p:cNvSpPr>
          <p:nvPr userDrawn="1">
            <p:custDataLst>
              <p:tags r:id="rId19"/>
            </p:custDataLst>
          </p:nvPr>
        </p:nvSpPr>
        <p:spPr>
          <a:xfrm>
            <a:off x="8823276" y="6624217"/>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lvl="0" algn="r"/>
            <a:fld id="{42C328C1-A84F-4A39-A664-DBA00541A8C6}" type="slidenum">
              <a:rPr lang="en-US" smtClean="0">
                <a:solidFill>
                  <a:schemeClr val="bg1"/>
                </a:solidFill>
              </a:rPr>
              <a:pPr lvl="0" algn="r"/>
              <a:t>‹#›</a:t>
            </a:fld>
            <a:endParaRPr lang="en-US" dirty="0">
              <a:solidFill>
                <a:schemeClr val="bg1"/>
              </a:solidFill>
            </a:endParaRPr>
          </a:p>
        </p:txBody>
      </p:sp>
    </p:spTree>
    <p:extLst>
      <p:ext uri="{BB962C8B-B14F-4D97-AF65-F5344CB8AC3E}">
        <p14:creationId xmlns:p14="http://schemas.microsoft.com/office/powerpoint/2010/main" val="187977598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96" r:id="rId3"/>
    <p:sldLayoutId id="2147483699" r:id="rId4"/>
    <p:sldLayoutId id="2147483700" r:id="rId5"/>
  </p:sldLayoutIdLst>
  <p:hf hdr="0" ftr="0" dt="0"/>
  <p:txStyles>
    <p:titleStyle>
      <a:lvl1pPr algn="l" defTabSz="913429" rtl="0" eaLnBrk="1" fontAlgn="base" hangingPunct="1">
        <a:spcBef>
          <a:spcPct val="0"/>
        </a:spcBef>
        <a:spcAft>
          <a:spcPct val="0"/>
        </a:spcAft>
        <a:tabLst>
          <a:tab pos="275324" algn="l"/>
        </a:tabLst>
        <a:defRPr lang="en-US" sz="2100" b="1" baseline="0" noProof="0" dirty="0" smtClean="0">
          <a:solidFill>
            <a:schemeClr val="tx2"/>
          </a:solidFill>
          <a:latin typeface="+mj-lt"/>
          <a:ea typeface="+mj-ea"/>
          <a:cs typeface="+mj-cs"/>
        </a:defRPr>
      </a:lvl1pPr>
      <a:lvl2pPr algn="l" defTabSz="913429" rtl="0" eaLnBrk="1" fontAlgn="base" hangingPunct="1">
        <a:spcBef>
          <a:spcPct val="0"/>
        </a:spcBef>
        <a:spcAft>
          <a:spcPct val="0"/>
        </a:spcAft>
        <a:defRPr sz="1900" b="1">
          <a:solidFill>
            <a:schemeClr val="tx2"/>
          </a:solidFill>
          <a:latin typeface="Arial" charset="0"/>
        </a:defRPr>
      </a:lvl2pPr>
      <a:lvl3pPr algn="l" defTabSz="913429" rtl="0" eaLnBrk="1" fontAlgn="base" hangingPunct="1">
        <a:spcBef>
          <a:spcPct val="0"/>
        </a:spcBef>
        <a:spcAft>
          <a:spcPct val="0"/>
        </a:spcAft>
        <a:defRPr sz="1900" b="1">
          <a:solidFill>
            <a:schemeClr val="tx2"/>
          </a:solidFill>
          <a:latin typeface="Arial" charset="0"/>
        </a:defRPr>
      </a:lvl3pPr>
      <a:lvl4pPr algn="l" defTabSz="913429" rtl="0" eaLnBrk="1" fontAlgn="base" hangingPunct="1">
        <a:spcBef>
          <a:spcPct val="0"/>
        </a:spcBef>
        <a:spcAft>
          <a:spcPct val="0"/>
        </a:spcAft>
        <a:defRPr sz="1900" b="1">
          <a:solidFill>
            <a:schemeClr val="tx2"/>
          </a:solidFill>
          <a:latin typeface="Arial" charset="0"/>
        </a:defRPr>
      </a:lvl4pPr>
      <a:lvl5pPr algn="l" defTabSz="913429" rtl="0" eaLnBrk="1" fontAlgn="base" hangingPunct="1">
        <a:spcBef>
          <a:spcPct val="0"/>
        </a:spcBef>
        <a:spcAft>
          <a:spcPct val="0"/>
        </a:spcAft>
        <a:defRPr sz="1900" b="1">
          <a:solidFill>
            <a:schemeClr val="tx2"/>
          </a:solidFill>
          <a:latin typeface="Arial" charset="0"/>
        </a:defRPr>
      </a:lvl5pPr>
      <a:lvl6pPr marL="466431" algn="l" defTabSz="913429" rtl="0" eaLnBrk="1" fontAlgn="base" hangingPunct="1">
        <a:spcBef>
          <a:spcPct val="0"/>
        </a:spcBef>
        <a:spcAft>
          <a:spcPct val="0"/>
        </a:spcAft>
        <a:defRPr sz="1900" b="1">
          <a:solidFill>
            <a:schemeClr val="tx2"/>
          </a:solidFill>
          <a:latin typeface="Arial" charset="0"/>
        </a:defRPr>
      </a:lvl6pPr>
      <a:lvl7pPr marL="932863" algn="l" defTabSz="913429" rtl="0" eaLnBrk="1" fontAlgn="base" hangingPunct="1">
        <a:spcBef>
          <a:spcPct val="0"/>
        </a:spcBef>
        <a:spcAft>
          <a:spcPct val="0"/>
        </a:spcAft>
        <a:defRPr sz="1900" b="1">
          <a:solidFill>
            <a:schemeClr val="tx2"/>
          </a:solidFill>
          <a:latin typeface="Arial" charset="0"/>
        </a:defRPr>
      </a:lvl7pPr>
      <a:lvl8pPr marL="1399295" algn="l" defTabSz="913429" rtl="0" eaLnBrk="1" fontAlgn="base" hangingPunct="1">
        <a:spcBef>
          <a:spcPct val="0"/>
        </a:spcBef>
        <a:spcAft>
          <a:spcPct val="0"/>
        </a:spcAft>
        <a:defRPr sz="1900" b="1">
          <a:solidFill>
            <a:schemeClr val="tx2"/>
          </a:solidFill>
          <a:latin typeface="Arial" charset="0"/>
        </a:defRPr>
      </a:lvl8pPr>
      <a:lvl9pPr marL="1865728" algn="l" defTabSz="913429" rtl="0" eaLnBrk="1" fontAlgn="base" hangingPunct="1">
        <a:spcBef>
          <a:spcPct val="0"/>
        </a:spcBef>
        <a:spcAft>
          <a:spcPct val="0"/>
        </a:spcAft>
        <a:defRPr sz="1900" b="1">
          <a:solidFill>
            <a:schemeClr val="tx2"/>
          </a:solidFill>
          <a:latin typeface="Arial" charset="0"/>
        </a:defRPr>
      </a:lvl9pPr>
    </p:titleStyle>
    <p:bodyStyle>
      <a:lvl1pPr marL="0" indent="0" algn="l" defTabSz="913429" rtl="0" eaLnBrk="1" fontAlgn="base" hangingPunct="1">
        <a:spcBef>
          <a:spcPct val="0"/>
        </a:spcBef>
        <a:spcAft>
          <a:spcPct val="0"/>
        </a:spcAft>
        <a:buClr>
          <a:schemeClr val="tx1"/>
        </a:buClr>
        <a:defRPr sz="1600" baseline="0">
          <a:solidFill>
            <a:schemeClr val="tx1"/>
          </a:solidFill>
          <a:latin typeface="+mn-lt"/>
          <a:ea typeface="+mn-ea"/>
          <a:cs typeface="+mn-cs"/>
        </a:defRPr>
      </a:lvl1pPr>
      <a:lvl2pPr marL="197586" indent="-195966" algn="l" defTabSz="913429" rtl="0" eaLnBrk="1" fontAlgn="base" hangingPunct="1">
        <a:spcBef>
          <a:spcPct val="0"/>
        </a:spcBef>
        <a:spcAft>
          <a:spcPct val="0"/>
        </a:spcAft>
        <a:buClr>
          <a:schemeClr val="tx1"/>
        </a:buClr>
        <a:buSzPct val="125000"/>
        <a:buFont typeface="Arial" pitchFamily="34" charset="0"/>
        <a:buChar char="•"/>
        <a:defRPr sz="1600" baseline="0">
          <a:solidFill>
            <a:schemeClr val="tx1"/>
          </a:solidFill>
          <a:latin typeface="+mn-lt"/>
        </a:defRPr>
      </a:lvl2pPr>
      <a:lvl3pPr marL="466431" indent="-267227" algn="l" defTabSz="913429" rtl="0" eaLnBrk="1" fontAlgn="base" hangingPunct="1">
        <a:spcBef>
          <a:spcPct val="0"/>
        </a:spcBef>
        <a:spcAft>
          <a:spcPct val="0"/>
        </a:spcAft>
        <a:buClr>
          <a:schemeClr val="tx1"/>
        </a:buClr>
        <a:buSzPct val="120000"/>
        <a:buFont typeface="Arial" charset="0"/>
        <a:buChar char="–"/>
        <a:defRPr sz="1600" baseline="0">
          <a:solidFill>
            <a:schemeClr val="tx1"/>
          </a:solidFill>
          <a:latin typeface="+mn-lt"/>
        </a:defRPr>
      </a:lvl3pPr>
      <a:lvl4pPr marL="626768" indent="-158716" algn="l" defTabSz="913429" rtl="0" eaLnBrk="1" fontAlgn="base" hangingPunct="1">
        <a:spcBef>
          <a:spcPct val="0"/>
        </a:spcBef>
        <a:spcAft>
          <a:spcPct val="0"/>
        </a:spcAft>
        <a:buClr>
          <a:schemeClr val="tx1"/>
        </a:buClr>
        <a:buSzPct val="100000"/>
        <a:buFont typeface="Arial" pitchFamily="34" charset="0"/>
        <a:buChar char="•"/>
        <a:defRPr sz="1600" baseline="0">
          <a:solidFill>
            <a:schemeClr val="tx1"/>
          </a:solidFill>
          <a:latin typeface="+mn-lt"/>
        </a:defRPr>
      </a:lvl4pPr>
      <a:lvl5pPr marL="764947" indent="-132804" algn="l" defTabSz="913429" rtl="0" eaLnBrk="1" fontAlgn="base" hangingPunct="1">
        <a:spcBef>
          <a:spcPct val="0"/>
        </a:spcBef>
        <a:spcAft>
          <a:spcPct val="0"/>
        </a:spcAft>
        <a:buClr>
          <a:schemeClr val="tx1"/>
        </a:buClr>
        <a:buSzPct val="89000"/>
        <a:buFont typeface="Arial" charset="0"/>
        <a:buChar char="-"/>
        <a:defRPr sz="1600" baseline="0">
          <a:solidFill>
            <a:schemeClr val="tx1"/>
          </a:solidFill>
          <a:latin typeface="+mn-lt"/>
        </a:defRPr>
      </a:lvl5pPr>
      <a:lvl6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32863" rtl="0" eaLnBrk="1" latinLnBrk="0" hangingPunct="1">
        <a:defRPr sz="1800" kern="1200">
          <a:solidFill>
            <a:schemeClr val="tx1"/>
          </a:solidFill>
          <a:latin typeface="+mn-lt"/>
          <a:ea typeface="+mn-ea"/>
          <a:cs typeface="+mn-cs"/>
        </a:defRPr>
      </a:lvl1pPr>
      <a:lvl2pPr marL="466431" algn="l" defTabSz="932863" rtl="0" eaLnBrk="1" latinLnBrk="0" hangingPunct="1">
        <a:defRPr sz="1800" kern="1200">
          <a:solidFill>
            <a:schemeClr val="tx1"/>
          </a:solidFill>
          <a:latin typeface="+mn-lt"/>
          <a:ea typeface="+mn-ea"/>
          <a:cs typeface="+mn-cs"/>
        </a:defRPr>
      </a:lvl2pPr>
      <a:lvl3pPr marL="932863" algn="l" defTabSz="932863" rtl="0" eaLnBrk="1" latinLnBrk="0" hangingPunct="1">
        <a:defRPr sz="1800" kern="1200">
          <a:solidFill>
            <a:schemeClr val="tx1"/>
          </a:solidFill>
          <a:latin typeface="+mn-lt"/>
          <a:ea typeface="+mn-ea"/>
          <a:cs typeface="+mn-cs"/>
        </a:defRPr>
      </a:lvl3pPr>
      <a:lvl4pPr marL="1399295" algn="l" defTabSz="932863" rtl="0" eaLnBrk="1" latinLnBrk="0" hangingPunct="1">
        <a:defRPr sz="1800" kern="1200">
          <a:solidFill>
            <a:schemeClr val="tx1"/>
          </a:solidFill>
          <a:latin typeface="+mn-lt"/>
          <a:ea typeface="+mn-ea"/>
          <a:cs typeface="+mn-cs"/>
        </a:defRPr>
      </a:lvl4pPr>
      <a:lvl5pPr marL="1865728" algn="l" defTabSz="932863" rtl="0" eaLnBrk="1" latinLnBrk="0" hangingPunct="1">
        <a:defRPr sz="1800" kern="1200">
          <a:solidFill>
            <a:schemeClr val="tx1"/>
          </a:solidFill>
          <a:latin typeface="+mn-lt"/>
          <a:ea typeface="+mn-ea"/>
          <a:cs typeface="+mn-cs"/>
        </a:defRPr>
      </a:lvl5pPr>
      <a:lvl6pPr marL="2332159" algn="l" defTabSz="932863" rtl="0" eaLnBrk="1" latinLnBrk="0" hangingPunct="1">
        <a:defRPr sz="1800" kern="1200">
          <a:solidFill>
            <a:schemeClr val="tx1"/>
          </a:solidFill>
          <a:latin typeface="+mn-lt"/>
          <a:ea typeface="+mn-ea"/>
          <a:cs typeface="+mn-cs"/>
        </a:defRPr>
      </a:lvl6pPr>
      <a:lvl7pPr marL="2798590" algn="l" defTabSz="932863" rtl="0" eaLnBrk="1" latinLnBrk="0" hangingPunct="1">
        <a:defRPr sz="1800" kern="1200">
          <a:solidFill>
            <a:schemeClr val="tx1"/>
          </a:solidFill>
          <a:latin typeface="+mn-lt"/>
          <a:ea typeface="+mn-ea"/>
          <a:cs typeface="+mn-cs"/>
        </a:defRPr>
      </a:lvl7pPr>
      <a:lvl8pPr marL="3265022" algn="l" defTabSz="932863" rtl="0" eaLnBrk="1" latinLnBrk="0" hangingPunct="1">
        <a:defRPr sz="1800" kern="1200">
          <a:solidFill>
            <a:schemeClr val="tx1"/>
          </a:solidFill>
          <a:latin typeface="+mn-lt"/>
          <a:ea typeface="+mn-ea"/>
          <a:cs typeface="+mn-cs"/>
        </a:defRPr>
      </a:lvl8pPr>
      <a:lvl9pPr marL="3731453" algn="l" defTabSz="9328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BBC666-F0AC-4F48-8719-29218C89DE3F}" type="datetimeFigureOut">
              <a:rPr lang="en-US" smtClean="0"/>
              <a:pPr/>
              <a:t>3/11/2019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9B6F0D-6D8F-4520-B30B-B0EDB8A2D76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702" r:id="rId12"/>
    <p:sldLayoutId id="2147483704" r:id="rId13"/>
    <p:sldLayoutId id="2147483705"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3EAC68-A125-4D12-B56D-3C1CEAFF6058}" type="datetimeFigureOut">
              <a:rPr lang="en-US" smtClean="0"/>
              <a:pPr/>
              <a:t>3/11/2019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CEC2E4-4420-4114-8A82-ED5811E3627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34" cstate="print">
            <a:extLst>
              <a:ext uri="{28A0092B-C50C-407E-A947-70E740481C1C}">
                <a14:useLocalDpi xmlns:a14="http://schemas.microsoft.com/office/drawing/2010/main" val="0"/>
              </a:ext>
            </a:extLst>
          </a:blip>
          <a:stretch>
            <a:fillRect/>
          </a:stretch>
        </p:blipFill>
        <p:spPr>
          <a:xfrm>
            <a:off x="4808" y="4927600"/>
            <a:ext cx="9134384" cy="1930400"/>
          </a:xfrm>
          <a:prstGeom prst="rect">
            <a:avLst/>
          </a:prstGeom>
        </p:spPr>
      </p:pic>
      <p:graphicFrame>
        <p:nvGraphicFramePr>
          <p:cNvPr id="2" name="Object 1" hidden="1"/>
          <p:cNvGraphicFramePr>
            <a:graphicFrameLocks/>
          </p:cNvGraphicFramePr>
          <p:nvPr>
            <p:custDataLst>
              <p:tags r:id="rId7"/>
            </p:custDataLst>
            <p:extLst>
              <p:ext uri="{D42A27DB-BD31-4B8C-83A1-F6EECF244321}">
                <p14:modId xmlns:p14="http://schemas.microsoft.com/office/powerpoint/2010/main" val="1457077866"/>
              </p:ext>
            </p:ext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spid="_x0000_s514050" name="think-cell Slide" r:id="rId35" imgW="360" imgH="360" progId="">
                  <p:embed/>
                </p:oleObj>
              </mc:Choice>
              <mc:Fallback>
                <p:oleObj name="think-cell Slide" r:id="rId35" imgW="360" imgH="360" progId="">
                  <p:embed/>
                  <p:pic>
                    <p:nvPicPr>
                      <p:cNvPr id="0" name=""/>
                      <p:cNvPicPr>
                        <a:picLocks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0"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6" name="Rectangle 286"/>
          <p:cNvSpPr>
            <a:spLocks noGrp="1" noChangeArrowheads="1"/>
          </p:cNvSpPr>
          <p:nvPr>
            <p:ph type="body" idx="1"/>
            <p:custDataLst>
              <p:tags r:id="rId8"/>
            </p:custDataLst>
          </p:nvPr>
        </p:nvSpPr>
        <p:spPr bwMode="auto">
          <a:xfrm>
            <a:off x="1482155" y="1990667"/>
            <a:ext cx="4389768" cy="125611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9" name="Title Placeholder 2"/>
          <p:cNvSpPr>
            <a:spLocks noGrp="1" noChangeArrowheads="1"/>
          </p:cNvSpPr>
          <p:nvPr>
            <p:ph type="title"/>
            <p:custDataLst>
              <p:tags r:id="rId9"/>
            </p:custDataLst>
          </p:nvPr>
        </p:nvSpPr>
        <p:spPr bwMode="auto">
          <a:xfrm>
            <a:off x="448747" y="428335"/>
            <a:ext cx="853162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lgn="l" defTabSz="913526" rtl="0" eaLnBrk="1" fontAlgn="base" hangingPunct="1">
              <a:spcBef>
                <a:spcPct val="0"/>
              </a:spcBef>
              <a:spcAft>
                <a:spcPct val="0"/>
              </a:spcAft>
              <a:tabLst>
                <a:tab pos="275353" algn="l"/>
              </a:tabLst>
            </a:pPr>
            <a:r>
              <a:rPr lang="en-US" noProof="0" dirty="0"/>
              <a:t>Click to edit Master title style</a:t>
            </a:r>
          </a:p>
        </p:txBody>
      </p:sp>
      <p:sp>
        <p:nvSpPr>
          <p:cNvPr id="10" name="McK 1. On-page tracker" hidden="1"/>
          <p:cNvSpPr>
            <a:spLocks noChangeArrowheads="1"/>
          </p:cNvSpPr>
          <p:nvPr>
            <p:custDataLst>
              <p:tags r:id="rId10"/>
            </p:custDataLst>
          </p:nvPr>
        </p:nvSpPr>
        <p:spPr bwMode="auto">
          <a:xfrm>
            <a:off x="448747" y="205490"/>
            <a:ext cx="876714"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1400" dirty="0">
                <a:solidFill>
                  <a:srgbClr val="808080"/>
                </a:solidFill>
                <a:latin typeface="Arial"/>
              </a:rPr>
              <a:t>TRACKER</a:t>
            </a:r>
          </a:p>
        </p:txBody>
      </p:sp>
      <p:sp>
        <p:nvSpPr>
          <p:cNvPr id="11" name="McK 3. Unit of measure" hidden="1"/>
          <p:cNvSpPr txBox="1">
            <a:spLocks noChangeArrowheads="1"/>
          </p:cNvSpPr>
          <p:nvPr>
            <p:custDataLst>
              <p:tags r:id="rId11"/>
            </p:custDataLst>
          </p:nvPr>
        </p:nvSpPr>
        <p:spPr bwMode="auto">
          <a:xfrm>
            <a:off x="448747" y="755338"/>
            <a:ext cx="8531623"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dirty="0">
                <a:solidFill>
                  <a:srgbClr val="808080"/>
                </a:solidFill>
                <a:latin typeface="Arial"/>
              </a:rPr>
              <a:t>Unit of measure</a:t>
            </a:r>
          </a:p>
        </p:txBody>
      </p:sp>
      <p:grpSp>
        <p:nvGrpSpPr>
          <p:cNvPr id="15" name="ACET" hidden="1"/>
          <p:cNvGrpSpPr>
            <a:grpSpLocks/>
          </p:cNvGrpSpPr>
          <p:nvPr>
            <p:custDataLst>
              <p:tags r:id="rId12"/>
            </p:custDataLst>
          </p:nvPr>
        </p:nvGrpSpPr>
        <p:grpSpPr bwMode="auto">
          <a:xfrm>
            <a:off x="1482155" y="1388391"/>
            <a:ext cx="4350892" cy="518318"/>
            <a:chOff x="915" y="710"/>
            <a:chExt cx="2686" cy="320"/>
          </a:xfrm>
        </p:grpSpPr>
        <p:cxnSp>
          <p:nvCxnSpPr>
            <p:cNvPr id="16" name="AutoShape 249"/>
            <p:cNvCxnSpPr>
              <a:cxnSpLocks noChangeShapeType="1"/>
              <a:stCxn id="17" idx="4"/>
              <a:endCxn id="17" idx="6"/>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b="1" dirty="0">
                  <a:solidFill>
                    <a:srgbClr val="000000"/>
                  </a:solidFill>
                  <a:latin typeface="Arial"/>
                </a:rPr>
                <a:t>Title</a:t>
              </a:r>
            </a:p>
            <a:p>
              <a:r>
                <a:rPr lang="en-US" dirty="0">
                  <a:solidFill>
                    <a:srgbClr val="808080"/>
                  </a:solidFill>
                  <a:latin typeface="Arial"/>
                </a:rPr>
                <a:t>Unit of measure</a:t>
              </a:r>
            </a:p>
          </p:txBody>
        </p:sp>
      </p:grpSp>
      <p:grpSp>
        <p:nvGrpSpPr>
          <p:cNvPr id="65" name="LegendBoxes" hidden="1"/>
          <p:cNvGrpSpPr>
            <a:grpSpLocks/>
          </p:cNvGrpSpPr>
          <p:nvPr userDrawn="1">
            <p:custDataLst>
              <p:tags r:id="rId13"/>
            </p:custDataLst>
          </p:nvPr>
        </p:nvGrpSpPr>
        <p:grpSpPr bwMode="auto">
          <a:xfrm>
            <a:off x="8216782" y="496888"/>
            <a:ext cx="763588" cy="996951"/>
            <a:chOff x="4936" y="176"/>
            <a:chExt cx="481" cy="628"/>
          </a:xfrm>
        </p:grpSpPr>
        <p:sp>
          <p:nvSpPr>
            <p:cNvPr id="66" name="Legend1"/>
            <p:cNvSpPr>
              <a:spLocks noChangeArrowheads="1"/>
            </p:cNvSpPr>
            <p:nvPr/>
          </p:nvSpPr>
          <p:spPr bwMode="auto">
            <a:xfrm>
              <a:off x="5096" y="176"/>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1F48"/>
                </a:buClr>
              </a:pPr>
              <a:r>
                <a:rPr lang="en-US" sz="1200" dirty="0">
                  <a:solidFill>
                    <a:srgbClr val="000000"/>
                  </a:solidFill>
                  <a:latin typeface="Arial"/>
                </a:rPr>
                <a:t>Legend</a:t>
              </a:r>
            </a:p>
          </p:txBody>
        </p:sp>
        <p:sp>
          <p:nvSpPr>
            <p:cNvPr id="67" name="LegendRectangle1"/>
            <p:cNvSpPr>
              <a:spLocks noChangeArrowheads="1"/>
            </p:cNvSpPr>
            <p:nvPr/>
          </p:nvSpPr>
          <p:spPr bwMode="auto">
            <a:xfrm>
              <a:off x="4936" y="183"/>
              <a:ext cx="104" cy="101"/>
            </a:xfrm>
            <a:prstGeom prst="rect">
              <a:avLst/>
            </a:prstGeom>
            <a:solidFill>
              <a:schemeClr val="accent1"/>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sp>
          <p:nvSpPr>
            <p:cNvPr id="68" name="Legend2"/>
            <p:cNvSpPr>
              <a:spLocks noChangeArrowheads="1"/>
            </p:cNvSpPr>
            <p:nvPr/>
          </p:nvSpPr>
          <p:spPr bwMode="auto">
            <a:xfrm>
              <a:off x="5096" y="346"/>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1F48"/>
                </a:buClr>
              </a:pPr>
              <a:r>
                <a:rPr lang="en-US" sz="1200" dirty="0">
                  <a:solidFill>
                    <a:srgbClr val="000000"/>
                  </a:solidFill>
                  <a:latin typeface="Arial"/>
                </a:rPr>
                <a:t>Legend</a:t>
              </a:r>
            </a:p>
          </p:txBody>
        </p:sp>
        <p:sp>
          <p:nvSpPr>
            <p:cNvPr id="69" name="LegendRectangle2"/>
            <p:cNvSpPr>
              <a:spLocks noChangeArrowheads="1"/>
            </p:cNvSpPr>
            <p:nvPr/>
          </p:nvSpPr>
          <p:spPr bwMode="auto">
            <a:xfrm>
              <a:off x="4936" y="353"/>
              <a:ext cx="104" cy="101"/>
            </a:xfrm>
            <a:prstGeom prst="rect">
              <a:avLst/>
            </a:prstGeom>
            <a:solidFill>
              <a:schemeClr val="accent2"/>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sp>
          <p:nvSpPr>
            <p:cNvPr id="70" name="Legend3"/>
            <p:cNvSpPr>
              <a:spLocks noChangeArrowheads="1"/>
            </p:cNvSpPr>
            <p:nvPr/>
          </p:nvSpPr>
          <p:spPr bwMode="auto">
            <a:xfrm>
              <a:off x="5096" y="517"/>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1F48"/>
                </a:buClr>
              </a:pPr>
              <a:r>
                <a:rPr lang="en-US" sz="1200" dirty="0">
                  <a:solidFill>
                    <a:srgbClr val="000000"/>
                  </a:solidFill>
                  <a:latin typeface="Arial"/>
                </a:rPr>
                <a:t>Legend</a:t>
              </a:r>
            </a:p>
          </p:txBody>
        </p:sp>
        <p:sp>
          <p:nvSpPr>
            <p:cNvPr id="71" name="LegendRectangle3"/>
            <p:cNvSpPr>
              <a:spLocks noChangeArrowheads="1"/>
            </p:cNvSpPr>
            <p:nvPr/>
          </p:nvSpPr>
          <p:spPr bwMode="auto">
            <a:xfrm>
              <a:off x="4936" y="524"/>
              <a:ext cx="104" cy="101"/>
            </a:xfrm>
            <a:prstGeom prst="rect">
              <a:avLst/>
            </a:prstGeom>
            <a:solidFill>
              <a:schemeClr val="hlink"/>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sp>
          <p:nvSpPr>
            <p:cNvPr id="72" name="Legend4"/>
            <p:cNvSpPr>
              <a:spLocks noChangeArrowheads="1"/>
            </p:cNvSpPr>
            <p:nvPr/>
          </p:nvSpPr>
          <p:spPr bwMode="auto">
            <a:xfrm>
              <a:off x="5096" y="688"/>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1F48"/>
                </a:buClr>
              </a:pPr>
              <a:r>
                <a:rPr lang="en-US" sz="1200" dirty="0">
                  <a:solidFill>
                    <a:srgbClr val="000000"/>
                  </a:solidFill>
                  <a:latin typeface="Arial"/>
                </a:rPr>
                <a:t>Legend</a:t>
              </a:r>
            </a:p>
          </p:txBody>
        </p:sp>
        <p:sp>
          <p:nvSpPr>
            <p:cNvPr id="73" name="LegendRectangle4"/>
            <p:cNvSpPr>
              <a:spLocks noChangeArrowheads="1"/>
            </p:cNvSpPr>
            <p:nvPr/>
          </p:nvSpPr>
          <p:spPr bwMode="auto">
            <a:xfrm>
              <a:off x="4936" y="695"/>
              <a:ext cx="104" cy="101"/>
            </a:xfrm>
            <a:prstGeom prst="rect">
              <a:avLst/>
            </a:prstGeom>
            <a:solidFill>
              <a:schemeClr val="folHlink"/>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grpSp>
      <p:grpSp>
        <p:nvGrpSpPr>
          <p:cNvPr id="74" name="LegendLines" hidden="1"/>
          <p:cNvGrpSpPr>
            <a:grpSpLocks/>
          </p:cNvGrpSpPr>
          <p:nvPr userDrawn="1">
            <p:custDataLst>
              <p:tags r:id="rId14"/>
            </p:custDataLst>
          </p:nvPr>
        </p:nvGrpSpPr>
        <p:grpSpPr bwMode="auto">
          <a:xfrm>
            <a:off x="7908807" y="496888"/>
            <a:ext cx="1071563" cy="730251"/>
            <a:chOff x="4750" y="176"/>
            <a:chExt cx="675" cy="460"/>
          </a:xfrm>
        </p:grpSpPr>
        <p:sp>
          <p:nvSpPr>
            <p:cNvPr id="75" name="LineLegend1"/>
            <p:cNvSpPr>
              <a:spLocks noChangeShapeType="1"/>
            </p:cNvSpPr>
            <p:nvPr/>
          </p:nvSpPr>
          <p:spPr bwMode="auto">
            <a:xfrm>
              <a:off x="4750" y="233"/>
              <a:ext cx="288"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latin typeface="Arial"/>
              </a:endParaRPr>
            </a:p>
          </p:txBody>
        </p:sp>
        <p:sp>
          <p:nvSpPr>
            <p:cNvPr id="76" name="LineLegend2"/>
            <p:cNvSpPr>
              <a:spLocks noChangeShapeType="1"/>
            </p:cNvSpPr>
            <p:nvPr/>
          </p:nvSpPr>
          <p:spPr bwMode="auto">
            <a:xfrm>
              <a:off x="4750" y="402"/>
              <a:ext cx="288"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latin typeface="Arial"/>
              </a:endParaRPr>
            </a:p>
          </p:txBody>
        </p:sp>
        <p:sp>
          <p:nvSpPr>
            <p:cNvPr id="77" name="LineLegend3"/>
            <p:cNvSpPr>
              <a:spLocks noChangeShapeType="1"/>
            </p:cNvSpPr>
            <p:nvPr/>
          </p:nvSpPr>
          <p:spPr bwMode="auto">
            <a:xfrm>
              <a:off x="4750" y="577"/>
              <a:ext cx="288"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latin typeface="Arial"/>
              </a:endParaRPr>
            </a:p>
          </p:txBody>
        </p:sp>
        <p:sp>
          <p:nvSpPr>
            <p:cNvPr id="78" name="Legend1"/>
            <p:cNvSpPr>
              <a:spLocks noChangeArrowheads="1"/>
            </p:cNvSpPr>
            <p:nvPr/>
          </p:nvSpPr>
          <p:spPr bwMode="auto">
            <a:xfrm>
              <a:off x="5104" y="176"/>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1F48"/>
                </a:buClr>
              </a:pPr>
              <a:r>
                <a:rPr lang="en-US" sz="1200" dirty="0">
                  <a:solidFill>
                    <a:srgbClr val="000000"/>
                  </a:solidFill>
                  <a:latin typeface="Arial"/>
                </a:rPr>
                <a:t>Legend</a:t>
              </a:r>
            </a:p>
          </p:txBody>
        </p:sp>
        <p:sp>
          <p:nvSpPr>
            <p:cNvPr id="79" name="Legend2"/>
            <p:cNvSpPr>
              <a:spLocks noChangeArrowheads="1"/>
            </p:cNvSpPr>
            <p:nvPr/>
          </p:nvSpPr>
          <p:spPr bwMode="auto">
            <a:xfrm>
              <a:off x="5104" y="344"/>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1F48"/>
                </a:buClr>
              </a:pPr>
              <a:r>
                <a:rPr lang="en-US" sz="1200" dirty="0">
                  <a:solidFill>
                    <a:srgbClr val="000000"/>
                  </a:solidFill>
                  <a:latin typeface="Arial"/>
                </a:rPr>
                <a:t>Legend</a:t>
              </a:r>
            </a:p>
          </p:txBody>
        </p:sp>
        <p:sp>
          <p:nvSpPr>
            <p:cNvPr id="80" name="Legend3"/>
            <p:cNvSpPr>
              <a:spLocks noChangeArrowheads="1"/>
            </p:cNvSpPr>
            <p:nvPr/>
          </p:nvSpPr>
          <p:spPr bwMode="auto">
            <a:xfrm>
              <a:off x="5104" y="520"/>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1F48"/>
                </a:buClr>
              </a:pPr>
              <a:r>
                <a:rPr lang="en-US" sz="1200" dirty="0">
                  <a:solidFill>
                    <a:srgbClr val="000000"/>
                  </a:solidFill>
                  <a:latin typeface="Arial"/>
                </a:rPr>
                <a:t>Legend</a:t>
              </a:r>
            </a:p>
          </p:txBody>
        </p:sp>
      </p:grpSp>
      <p:grpSp>
        <p:nvGrpSpPr>
          <p:cNvPr id="81" name="McKSticker" hidden="1"/>
          <p:cNvGrpSpPr/>
          <p:nvPr userDrawn="1">
            <p:custDataLst>
              <p:tags r:id="rId15"/>
            </p:custDataLst>
          </p:nvPr>
        </p:nvGrpSpPr>
        <p:grpSpPr bwMode="auto">
          <a:xfrm>
            <a:off x="7913475" y="496888"/>
            <a:ext cx="1066895" cy="212366"/>
            <a:chOff x="7673880" y="285750"/>
            <a:chExt cx="1066895" cy="212366"/>
          </a:xfrm>
        </p:grpSpPr>
        <p:sp>
          <p:nvSpPr>
            <p:cNvPr id="82" name="StickerRectangle"/>
            <p:cNvSpPr>
              <a:spLocks noChangeArrowheads="1"/>
            </p:cNvSpPr>
            <p:nvPr/>
          </p:nvSpPr>
          <p:spPr bwMode="auto">
            <a:xfrm>
              <a:off x="7673880" y="285750"/>
              <a:ext cx="1066895" cy="21236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895350">
                <a:buClr>
                  <a:srgbClr val="001F48"/>
                </a:buClr>
              </a:pPr>
              <a:r>
                <a:rPr lang="en-US" sz="1200" dirty="0">
                  <a:solidFill>
                    <a:srgbClr val="808080"/>
                  </a:solidFill>
                  <a:latin typeface="Arial"/>
                </a:rPr>
                <a:t>PRELIMINARY</a:t>
              </a:r>
            </a:p>
          </p:txBody>
        </p:sp>
        <p:cxnSp>
          <p:nvCxnSpPr>
            <p:cNvPr id="83" name="AutoShape 31"/>
            <p:cNvCxnSpPr>
              <a:cxnSpLocks noChangeShapeType="1"/>
              <a:stCxn id="82" idx="2"/>
              <a:endCxn id="82" idx="4"/>
            </p:cNvCxnSpPr>
            <p:nvPr/>
          </p:nvCxnSpPr>
          <p:spPr bwMode="auto">
            <a:xfrm>
              <a:off x="7673880" y="285750"/>
              <a:ext cx="0" cy="212366"/>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cxnSp>
          <p:nvCxnSpPr>
            <p:cNvPr id="84" name="AutoShape 32"/>
            <p:cNvCxnSpPr>
              <a:cxnSpLocks noChangeShapeType="1"/>
              <a:stCxn id="82" idx="4"/>
              <a:endCxn id="82" idx="6"/>
            </p:cNvCxnSpPr>
            <p:nvPr/>
          </p:nvCxnSpPr>
          <p:spPr bwMode="auto">
            <a:xfrm>
              <a:off x="7673880" y="498116"/>
              <a:ext cx="1066895"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grpSp>
      <p:grpSp>
        <p:nvGrpSpPr>
          <p:cNvPr id="85" name="LegendMoons" hidden="1"/>
          <p:cNvGrpSpPr/>
          <p:nvPr userDrawn="1">
            <p:custDataLst>
              <p:tags r:id="rId16"/>
            </p:custDataLst>
          </p:nvPr>
        </p:nvGrpSpPr>
        <p:grpSpPr bwMode="auto">
          <a:xfrm>
            <a:off x="8149940" y="496888"/>
            <a:ext cx="830430" cy="1306516"/>
            <a:chOff x="6655594" y="273840"/>
            <a:chExt cx="830430" cy="1306516"/>
          </a:xfrm>
        </p:grpSpPr>
        <p:grpSp>
          <p:nvGrpSpPr>
            <p:cNvPr id="86" name="MoonLegend1"/>
            <p:cNvGrpSpPr>
              <a:grpSpLocks noChangeAspect="1"/>
            </p:cNvGrpSpPr>
            <p:nvPr>
              <p:custDataLst>
                <p:tags r:id="rId19"/>
              </p:custDataLst>
            </p:nvPr>
          </p:nvGrpSpPr>
          <p:grpSpPr bwMode="auto">
            <a:xfrm>
              <a:off x="6655594" y="273840"/>
              <a:ext cx="209550" cy="209551"/>
              <a:chOff x="4533" y="183"/>
              <a:chExt cx="144" cy="144"/>
            </a:xfrm>
          </p:grpSpPr>
          <p:sp>
            <p:nvSpPr>
              <p:cNvPr id="104" name="Oval 38"/>
              <p:cNvSpPr>
                <a:spLocks noChangeAspect="1" noChangeArrowheads="1"/>
              </p:cNvSpPr>
              <p:nvPr>
                <p:custDataLst>
                  <p:tags r:id="rId32"/>
                </p:custDataLst>
              </p:nvPr>
            </p:nvSpPr>
            <p:spPr bwMode="auto">
              <a:xfrm>
                <a:off x="4533" y="183"/>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sp>
            <p:nvSpPr>
              <p:cNvPr id="105" name="Arc 39"/>
              <p:cNvSpPr>
                <a:spLocks noChangeAspect="1"/>
              </p:cNvSpPr>
              <p:nvPr>
                <p:custDataLst>
                  <p:tags r:id="rId33"/>
                </p:custDataLst>
              </p:nvPr>
            </p:nvSpPr>
            <p:spPr bwMode="auto">
              <a:xfrm>
                <a:off x="4533" y="183"/>
                <a:ext cx="144" cy="144"/>
              </a:xfrm>
              <a:prstGeom prst="arc">
                <a:avLst>
                  <a:gd name="adj1" fmla="val 16200000"/>
                  <a:gd name="adj2" fmla="val 54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grpSp>
        <p:grpSp>
          <p:nvGrpSpPr>
            <p:cNvPr id="87" name="MoonLegend2"/>
            <p:cNvGrpSpPr>
              <a:grpSpLocks noChangeAspect="1"/>
            </p:cNvGrpSpPr>
            <p:nvPr>
              <p:custDataLst>
                <p:tags r:id="rId20"/>
              </p:custDataLst>
            </p:nvPr>
          </p:nvGrpSpPr>
          <p:grpSpPr bwMode="auto">
            <a:xfrm>
              <a:off x="6655594" y="548081"/>
              <a:ext cx="209550" cy="209551"/>
              <a:chOff x="1694" y="2044"/>
              <a:chExt cx="160" cy="160"/>
            </a:xfrm>
          </p:grpSpPr>
          <p:sp>
            <p:nvSpPr>
              <p:cNvPr id="102" name="Oval 41"/>
              <p:cNvSpPr>
                <a:spLocks noChangeAspect="1" noChangeArrowheads="1"/>
              </p:cNvSpPr>
              <p:nvPr>
                <p:custDataLst>
                  <p:tags r:id="rId30"/>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sp>
            <p:nvSpPr>
              <p:cNvPr id="103" name="Arc 42"/>
              <p:cNvSpPr>
                <a:spLocks noChangeAspect="1"/>
              </p:cNvSpPr>
              <p:nvPr>
                <p:custDataLst>
                  <p:tags r:id="rId31"/>
                </p:custDataLst>
              </p:nvPr>
            </p:nvSpPr>
            <p:spPr bwMode="auto">
              <a:xfrm>
                <a:off x="1694" y="2044"/>
                <a:ext cx="160" cy="160"/>
              </a:xfrm>
              <a:prstGeom prst="arc">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grpSp>
        <p:grpSp>
          <p:nvGrpSpPr>
            <p:cNvPr id="88" name="MoonLegend4"/>
            <p:cNvGrpSpPr>
              <a:grpSpLocks noChangeAspect="1"/>
            </p:cNvGrpSpPr>
            <p:nvPr>
              <p:custDataLst>
                <p:tags r:id="rId21"/>
              </p:custDataLst>
            </p:nvPr>
          </p:nvGrpSpPr>
          <p:grpSpPr bwMode="auto">
            <a:xfrm>
              <a:off x="6655594" y="1096563"/>
              <a:ext cx="209550" cy="209551"/>
              <a:chOff x="4495" y="1198"/>
              <a:chExt cx="160" cy="160"/>
            </a:xfrm>
          </p:grpSpPr>
          <p:sp>
            <p:nvSpPr>
              <p:cNvPr id="100" name="Oval 47"/>
              <p:cNvSpPr>
                <a:spLocks noChangeAspect="1" noChangeArrowheads="1"/>
              </p:cNvSpPr>
              <p:nvPr>
                <p:custDataLst>
                  <p:tags r:id="rId28"/>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sp>
            <p:nvSpPr>
              <p:cNvPr id="101" name="Arc 48"/>
              <p:cNvSpPr>
                <a:spLocks noChangeAspect="1"/>
              </p:cNvSpPr>
              <p:nvPr>
                <p:custDataLst>
                  <p:tags r:id="rId29"/>
                </p:custDataLst>
              </p:nvPr>
            </p:nvSpPr>
            <p:spPr bwMode="auto">
              <a:xfrm>
                <a:off x="4495" y="1198"/>
                <a:ext cx="160" cy="160"/>
              </a:xfrm>
              <a:prstGeom prst="arc">
                <a:avLst>
                  <a:gd name="adj1" fmla="val 16200000"/>
                  <a:gd name="adj2" fmla="val 108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grpSp>
        <p:grpSp>
          <p:nvGrpSpPr>
            <p:cNvPr id="89" name="MoonLegend5"/>
            <p:cNvGrpSpPr>
              <a:grpSpLocks noChangeAspect="1"/>
            </p:cNvGrpSpPr>
            <p:nvPr>
              <p:custDataLst>
                <p:tags r:id="rId22"/>
              </p:custDataLst>
            </p:nvPr>
          </p:nvGrpSpPr>
          <p:grpSpPr bwMode="auto">
            <a:xfrm>
              <a:off x="6655594" y="1370805"/>
              <a:ext cx="209550" cy="209551"/>
              <a:chOff x="4495" y="1440"/>
              <a:chExt cx="160" cy="160"/>
            </a:xfrm>
          </p:grpSpPr>
          <p:sp>
            <p:nvSpPr>
              <p:cNvPr id="98" name="Oval 50"/>
              <p:cNvSpPr>
                <a:spLocks noChangeAspect="1" noChangeArrowheads="1"/>
              </p:cNvSpPr>
              <p:nvPr>
                <p:custDataLst>
                  <p:tags r:id="rId26"/>
                </p:custDataLst>
              </p:nvPr>
            </p:nvSpPr>
            <p:spPr bwMode="auto">
              <a:xfrm>
                <a:off x="4495" y="1440"/>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sp>
            <p:nvSpPr>
              <p:cNvPr id="99" name="Oval 51"/>
              <p:cNvSpPr>
                <a:spLocks noChangeAspect="1" noChangeArrowheads="1"/>
              </p:cNvSpPr>
              <p:nvPr>
                <p:custDataLst>
                  <p:tags r:id="rId27"/>
                </p:custDataLst>
              </p:nvPr>
            </p:nvSpPr>
            <p:spPr bwMode="auto">
              <a:xfrm>
                <a:off x="4495" y="1440"/>
                <a:ext cx="160" cy="160"/>
              </a:xfrm>
              <a:prstGeom prst="arc">
                <a:avLst>
                  <a:gd name="adj1" fmla="val 16200000"/>
                  <a:gd name="adj2" fmla="val 162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grpSp>
        <p:sp>
          <p:nvSpPr>
            <p:cNvPr id="90" name="Legend1"/>
            <p:cNvSpPr>
              <a:spLocks noChangeArrowheads="1"/>
            </p:cNvSpPr>
            <p:nvPr/>
          </p:nvSpPr>
          <p:spPr bwMode="auto">
            <a:xfrm>
              <a:off x="6976269" y="286540"/>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1F48"/>
                </a:buClr>
              </a:pPr>
              <a:r>
                <a:rPr lang="en-US" sz="1200" dirty="0">
                  <a:solidFill>
                    <a:srgbClr val="000000"/>
                  </a:solidFill>
                  <a:latin typeface="Arial"/>
                </a:rPr>
                <a:t>Legend</a:t>
              </a:r>
            </a:p>
          </p:txBody>
        </p:sp>
        <p:sp>
          <p:nvSpPr>
            <p:cNvPr id="91" name="Legend2"/>
            <p:cNvSpPr>
              <a:spLocks noChangeArrowheads="1"/>
            </p:cNvSpPr>
            <p:nvPr/>
          </p:nvSpPr>
          <p:spPr bwMode="auto">
            <a:xfrm>
              <a:off x="6976269" y="561178"/>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1F48"/>
                </a:buClr>
              </a:pPr>
              <a:r>
                <a:rPr lang="en-US" sz="1200" dirty="0">
                  <a:solidFill>
                    <a:srgbClr val="000000"/>
                  </a:solidFill>
                  <a:latin typeface="Arial"/>
                </a:rPr>
                <a:t>Legend</a:t>
              </a:r>
            </a:p>
          </p:txBody>
        </p:sp>
        <p:sp>
          <p:nvSpPr>
            <p:cNvPr id="92" name="Legend3"/>
            <p:cNvSpPr>
              <a:spLocks noChangeArrowheads="1"/>
            </p:cNvSpPr>
            <p:nvPr/>
          </p:nvSpPr>
          <p:spPr bwMode="auto">
            <a:xfrm>
              <a:off x="6976269" y="835817"/>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1F48"/>
                </a:buClr>
              </a:pPr>
              <a:r>
                <a:rPr lang="en-US" sz="1200" dirty="0">
                  <a:solidFill>
                    <a:srgbClr val="000000"/>
                  </a:solidFill>
                  <a:latin typeface="Arial"/>
                </a:rPr>
                <a:t>Legend</a:t>
              </a:r>
            </a:p>
          </p:txBody>
        </p:sp>
        <p:sp>
          <p:nvSpPr>
            <p:cNvPr id="93" name="Legend4"/>
            <p:cNvSpPr>
              <a:spLocks noChangeArrowheads="1"/>
            </p:cNvSpPr>
            <p:nvPr/>
          </p:nvSpPr>
          <p:spPr bwMode="auto">
            <a:xfrm>
              <a:off x="6976269" y="1107280"/>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1F48"/>
                </a:buClr>
              </a:pPr>
              <a:r>
                <a:rPr lang="en-US" sz="1200" dirty="0">
                  <a:solidFill>
                    <a:srgbClr val="000000"/>
                  </a:solidFill>
                  <a:latin typeface="Arial"/>
                </a:rPr>
                <a:t>Legend</a:t>
              </a:r>
            </a:p>
          </p:txBody>
        </p:sp>
        <p:sp>
          <p:nvSpPr>
            <p:cNvPr id="94" name="Legend5"/>
            <p:cNvSpPr>
              <a:spLocks noChangeArrowheads="1"/>
            </p:cNvSpPr>
            <p:nvPr/>
          </p:nvSpPr>
          <p:spPr bwMode="auto">
            <a:xfrm>
              <a:off x="6976269" y="1383505"/>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1F48"/>
                </a:buClr>
              </a:pPr>
              <a:r>
                <a:rPr lang="en-US" sz="1200" dirty="0">
                  <a:solidFill>
                    <a:srgbClr val="000000"/>
                  </a:solidFill>
                  <a:latin typeface="Arial"/>
                </a:rPr>
                <a:t>Legend</a:t>
              </a:r>
            </a:p>
          </p:txBody>
        </p:sp>
        <p:grpSp>
          <p:nvGrpSpPr>
            <p:cNvPr id="95" name="MoonLegend3"/>
            <p:cNvGrpSpPr>
              <a:grpSpLocks noChangeAspect="1"/>
            </p:cNvGrpSpPr>
            <p:nvPr>
              <p:custDataLst>
                <p:tags r:id="rId23"/>
              </p:custDataLst>
            </p:nvPr>
          </p:nvGrpSpPr>
          <p:grpSpPr bwMode="auto">
            <a:xfrm>
              <a:off x="6655594" y="822322"/>
              <a:ext cx="209550" cy="209551"/>
              <a:chOff x="4495" y="1198"/>
              <a:chExt cx="160" cy="160"/>
            </a:xfrm>
          </p:grpSpPr>
          <p:sp>
            <p:nvSpPr>
              <p:cNvPr id="96" name="Oval 47"/>
              <p:cNvSpPr>
                <a:spLocks noChangeAspect="1" noChangeArrowheads="1"/>
              </p:cNvSpPr>
              <p:nvPr>
                <p:custDataLst>
                  <p:tags r:id="rId24"/>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sp>
            <p:nvSpPr>
              <p:cNvPr id="97" name="Arc 48"/>
              <p:cNvSpPr>
                <a:spLocks noChangeAspect="1"/>
              </p:cNvSpPr>
              <p:nvPr>
                <p:custDataLst>
                  <p:tags r:id="rId25"/>
                </p:custDataLst>
              </p:nvPr>
            </p:nvSpPr>
            <p:spPr bwMode="auto">
              <a:xfrm>
                <a:off x="4495" y="1198"/>
                <a:ext cx="160" cy="160"/>
              </a:xfrm>
              <a:prstGeom prst="arc">
                <a:avLst>
                  <a:gd name="adj1" fmla="val 16200000"/>
                  <a:gd name="adj2" fmla="val 54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a:endParaRPr>
              </a:p>
            </p:txBody>
          </p:sp>
        </p:grpSp>
      </p:grpSp>
      <p:grpSp>
        <p:nvGrpSpPr>
          <p:cNvPr id="106" name="McK Slide Elements" hidden="1"/>
          <p:cNvGrpSpPr/>
          <p:nvPr userDrawn="1">
            <p:custDataLst>
              <p:tags r:id="rId17"/>
            </p:custDataLst>
          </p:nvPr>
        </p:nvGrpSpPr>
        <p:grpSpPr bwMode="auto">
          <a:xfrm>
            <a:off x="448747" y="6409602"/>
            <a:ext cx="8163965" cy="368503"/>
            <a:chOff x="121488" y="6352634"/>
            <a:chExt cx="8794114" cy="368503"/>
          </a:xfrm>
        </p:grpSpPr>
        <p:sp>
          <p:nvSpPr>
            <p:cNvPr id="107" name="McK 4. Footnote"/>
            <p:cNvSpPr txBox="1">
              <a:spLocks noChangeArrowheads="1"/>
            </p:cNvSpPr>
            <p:nvPr/>
          </p:nvSpPr>
          <p:spPr bwMode="auto">
            <a:xfrm>
              <a:off x="121488" y="6352634"/>
              <a:ext cx="8794114"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dirty="0">
                  <a:solidFill>
                    <a:srgbClr val="000000"/>
                  </a:solidFill>
                  <a:latin typeface="Arial"/>
                </a:rPr>
                <a:t>1 Footnote</a:t>
              </a:r>
            </a:p>
          </p:txBody>
        </p:sp>
        <p:sp>
          <p:nvSpPr>
            <p:cNvPr id="108" name="McK 5. Source"/>
            <p:cNvSpPr>
              <a:spLocks noChangeArrowheads="1"/>
            </p:cNvSpPr>
            <p:nvPr/>
          </p:nvSpPr>
          <p:spPr bwMode="auto">
            <a:xfrm>
              <a:off x="121488" y="6567249"/>
              <a:ext cx="8794112"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marL="612775" indent="-612775" defTabSz="913526">
                <a:tabLst>
                  <a:tab pos="617538" algn="l"/>
                </a:tabLst>
              </a:pPr>
              <a:r>
                <a:rPr lang="en-US" sz="1000" dirty="0">
                  <a:solidFill>
                    <a:srgbClr val="000000"/>
                  </a:solidFill>
                  <a:latin typeface="Arial"/>
                </a:rPr>
                <a:t>SOURCE: Source</a:t>
              </a:r>
            </a:p>
          </p:txBody>
        </p:sp>
      </p:grpSp>
      <p:sp>
        <p:nvSpPr>
          <p:cNvPr id="56" name="Slide Number"/>
          <p:cNvSpPr txBox="1">
            <a:spLocks/>
          </p:cNvSpPr>
          <p:nvPr userDrawn="1">
            <p:custDataLst>
              <p:tags r:id="rId18"/>
            </p:custDataLst>
          </p:nvPr>
        </p:nvSpPr>
        <p:spPr>
          <a:xfrm>
            <a:off x="8823276" y="6624217"/>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a:fld id="{42C328C1-A84F-4A39-A664-DBA00541A8C6}" type="slidenum">
              <a:rPr lang="en-US" smtClean="0">
                <a:solidFill>
                  <a:srgbClr val="FFFFFF"/>
                </a:solidFill>
              </a:rPr>
              <a:pPr algn="r"/>
              <a:t>‹#›</a:t>
            </a:fld>
            <a:endParaRPr lang="en-US" dirty="0">
              <a:solidFill>
                <a:srgbClr val="FFFFFF"/>
              </a:solidFill>
            </a:endParaRPr>
          </a:p>
        </p:txBody>
      </p:sp>
    </p:spTree>
    <p:extLst>
      <p:ext uri="{BB962C8B-B14F-4D97-AF65-F5344CB8AC3E}">
        <p14:creationId xmlns:p14="http://schemas.microsoft.com/office/powerpoint/2010/main" val="4145694785"/>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Lst>
  <p:hf hdr="0" ftr="0" dt="0"/>
  <p:txStyles>
    <p:titleStyle>
      <a:lvl1pPr algn="l" defTabSz="913526" rtl="0" eaLnBrk="1" fontAlgn="base" hangingPunct="1">
        <a:spcBef>
          <a:spcPct val="0"/>
        </a:spcBef>
        <a:spcAft>
          <a:spcPct val="0"/>
        </a:spcAft>
        <a:tabLst>
          <a:tab pos="275353" algn="l"/>
        </a:tabLst>
        <a:defRPr lang="en-US" sz="2100" b="1" baseline="0" noProof="0" dirty="0" smtClean="0">
          <a:solidFill>
            <a:schemeClr val="tx2"/>
          </a:solidFill>
          <a:latin typeface="+mj-lt"/>
          <a:ea typeface="+mj-ea"/>
          <a:cs typeface="+mj-cs"/>
        </a:defRPr>
      </a:lvl1pPr>
      <a:lvl2pPr algn="l" defTabSz="913526" rtl="0" eaLnBrk="1" fontAlgn="base" hangingPunct="1">
        <a:spcBef>
          <a:spcPct val="0"/>
        </a:spcBef>
        <a:spcAft>
          <a:spcPct val="0"/>
        </a:spcAft>
        <a:defRPr sz="1900" b="1">
          <a:solidFill>
            <a:schemeClr val="tx2"/>
          </a:solidFill>
          <a:latin typeface="Arial" charset="0"/>
        </a:defRPr>
      </a:lvl2pPr>
      <a:lvl3pPr algn="l" defTabSz="913526" rtl="0" eaLnBrk="1" fontAlgn="base" hangingPunct="1">
        <a:spcBef>
          <a:spcPct val="0"/>
        </a:spcBef>
        <a:spcAft>
          <a:spcPct val="0"/>
        </a:spcAft>
        <a:defRPr sz="1900" b="1">
          <a:solidFill>
            <a:schemeClr val="tx2"/>
          </a:solidFill>
          <a:latin typeface="Arial" charset="0"/>
        </a:defRPr>
      </a:lvl3pPr>
      <a:lvl4pPr algn="l" defTabSz="913526" rtl="0" eaLnBrk="1" fontAlgn="base" hangingPunct="1">
        <a:spcBef>
          <a:spcPct val="0"/>
        </a:spcBef>
        <a:spcAft>
          <a:spcPct val="0"/>
        </a:spcAft>
        <a:defRPr sz="1900" b="1">
          <a:solidFill>
            <a:schemeClr val="tx2"/>
          </a:solidFill>
          <a:latin typeface="Arial" charset="0"/>
        </a:defRPr>
      </a:lvl4pPr>
      <a:lvl5pPr algn="l" defTabSz="913526" rtl="0" eaLnBrk="1" fontAlgn="base" hangingPunct="1">
        <a:spcBef>
          <a:spcPct val="0"/>
        </a:spcBef>
        <a:spcAft>
          <a:spcPct val="0"/>
        </a:spcAft>
        <a:defRPr sz="1900" b="1">
          <a:solidFill>
            <a:schemeClr val="tx2"/>
          </a:solidFill>
          <a:latin typeface="Arial" charset="0"/>
        </a:defRPr>
      </a:lvl5pPr>
      <a:lvl6pPr marL="466481" algn="l" defTabSz="913526" rtl="0" eaLnBrk="1" fontAlgn="base" hangingPunct="1">
        <a:spcBef>
          <a:spcPct val="0"/>
        </a:spcBef>
        <a:spcAft>
          <a:spcPct val="0"/>
        </a:spcAft>
        <a:defRPr sz="1900" b="1">
          <a:solidFill>
            <a:schemeClr val="tx2"/>
          </a:solidFill>
          <a:latin typeface="Arial" charset="0"/>
        </a:defRPr>
      </a:lvl6pPr>
      <a:lvl7pPr marL="932962" algn="l" defTabSz="913526" rtl="0" eaLnBrk="1" fontAlgn="base" hangingPunct="1">
        <a:spcBef>
          <a:spcPct val="0"/>
        </a:spcBef>
        <a:spcAft>
          <a:spcPct val="0"/>
        </a:spcAft>
        <a:defRPr sz="1900" b="1">
          <a:solidFill>
            <a:schemeClr val="tx2"/>
          </a:solidFill>
          <a:latin typeface="Arial" charset="0"/>
        </a:defRPr>
      </a:lvl7pPr>
      <a:lvl8pPr marL="1399443" algn="l" defTabSz="913526" rtl="0" eaLnBrk="1" fontAlgn="base" hangingPunct="1">
        <a:spcBef>
          <a:spcPct val="0"/>
        </a:spcBef>
        <a:spcAft>
          <a:spcPct val="0"/>
        </a:spcAft>
        <a:defRPr sz="1900" b="1">
          <a:solidFill>
            <a:schemeClr val="tx2"/>
          </a:solidFill>
          <a:latin typeface="Arial" charset="0"/>
        </a:defRPr>
      </a:lvl8pPr>
      <a:lvl9pPr marL="1865925" algn="l" defTabSz="913526" rtl="0" eaLnBrk="1" fontAlgn="base" hangingPunct="1">
        <a:spcBef>
          <a:spcPct val="0"/>
        </a:spcBef>
        <a:spcAft>
          <a:spcPct val="0"/>
        </a:spcAft>
        <a:defRPr sz="1900" b="1">
          <a:solidFill>
            <a:schemeClr val="tx2"/>
          </a:solidFill>
          <a:latin typeface="Arial" charset="0"/>
        </a:defRPr>
      </a:lvl9pPr>
    </p:titleStyle>
    <p:bodyStyle>
      <a:lvl1pPr marL="0" indent="0" algn="l" defTabSz="913526" rtl="0" eaLnBrk="1" fontAlgn="base" hangingPunct="1">
        <a:spcBef>
          <a:spcPct val="0"/>
        </a:spcBef>
        <a:spcAft>
          <a:spcPct val="0"/>
        </a:spcAft>
        <a:buClr>
          <a:schemeClr val="tx1"/>
        </a:buClr>
        <a:defRPr sz="1600" baseline="0">
          <a:solidFill>
            <a:schemeClr val="tx1"/>
          </a:solidFill>
          <a:latin typeface="+mn-lt"/>
          <a:ea typeface="+mn-ea"/>
          <a:cs typeface="+mn-cs"/>
        </a:defRPr>
      </a:lvl1pPr>
      <a:lvl2pPr marL="197607" indent="-195987" algn="l" defTabSz="913526" rtl="0" eaLnBrk="1" fontAlgn="base" hangingPunct="1">
        <a:spcBef>
          <a:spcPct val="0"/>
        </a:spcBef>
        <a:spcAft>
          <a:spcPct val="0"/>
        </a:spcAft>
        <a:buClr>
          <a:schemeClr val="tx1"/>
        </a:buClr>
        <a:buSzPct val="125000"/>
        <a:buFont typeface="Arial" pitchFamily="34" charset="0"/>
        <a:buChar char="•"/>
        <a:defRPr sz="1600" baseline="0">
          <a:solidFill>
            <a:schemeClr val="tx1"/>
          </a:solidFill>
          <a:latin typeface="+mn-lt"/>
        </a:defRPr>
      </a:lvl2pPr>
      <a:lvl3pPr marL="466481" indent="-267255" algn="l" defTabSz="913526" rtl="0" eaLnBrk="1" fontAlgn="base" hangingPunct="1">
        <a:spcBef>
          <a:spcPct val="0"/>
        </a:spcBef>
        <a:spcAft>
          <a:spcPct val="0"/>
        </a:spcAft>
        <a:buClr>
          <a:schemeClr val="tx1"/>
        </a:buClr>
        <a:buSzPct val="120000"/>
        <a:buFont typeface="Arial" charset="0"/>
        <a:buChar char="–"/>
        <a:defRPr sz="1600" baseline="0">
          <a:solidFill>
            <a:schemeClr val="tx1"/>
          </a:solidFill>
          <a:latin typeface="+mn-lt"/>
        </a:defRPr>
      </a:lvl3pPr>
      <a:lvl4pPr marL="626835" indent="-158733" algn="l" defTabSz="913526" rtl="0" eaLnBrk="1" fontAlgn="base" hangingPunct="1">
        <a:spcBef>
          <a:spcPct val="0"/>
        </a:spcBef>
        <a:spcAft>
          <a:spcPct val="0"/>
        </a:spcAft>
        <a:buClr>
          <a:schemeClr val="tx1"/>
        </a:buClr>
        <a:buSzPct val="100000"/>
        <a:buFont typeface="Arial" pitchFamily="34" charset="0"/>
        <a:buChar char="•"/>
        <a:defRPr sz="1600" baseline="0">
          <a:solidFill>
            <a:schemeClr val="tx1"/>
          </a:solidFill>
          <a:latin typeface="+mn-lt"/>
        </a:defRPr>
      </a:lvl4pPr>
      <a:lvl5pPr marL="765029" indent="-132818" algn="l" defTabSz="913526" rtl="0" eaLnBrk="1" fontAlgn="base" hangingPunct="1">
        <a:spcBef>
          <a:spcPct val="0"/>
        </a:spcBef>
        <a:spcAft>
          <a:spcPct val="0"/>
        </a:spcAft>
        <a:buClr>
          <a:schemeClr val="tx1"/>
        </a:buClr>
        <a:buSzPct val="89000"/>
        <a:buFont typeface="Arial" charset="0"/>
        <a:buChar char="-"/>
        <a:defRPr sz="1600" baseline="0">
          <a:solidFill>
            <a:schemeClr val="tx1"/>
          </a:solidFill>
          <a:latin typeface="+mn-lt"/>
        </a:defRPr>
      </a:lvl5pPr>
      <a:lvl6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32962" rtl="0" eaLnBrk="1" latinLnBrk="0" hangingPunct="1">
        <a:defRPr sz="1800" kern="1200">
          <a:solidFill>
            <a:schemeClr val="tx1"/>
          </a:solidFill>
          <a:latin typeface="+mn-lt"/>
          <a:ea typeface="+mn-ea"/>
          <a:cs typeface="+mn-cs"/>
        </a:defRPr>
      </a:lvl1pPr>
      <a:lvl2pPr marL="466481" algn="l" defTabSz="932962" rtl="0" eaLnBrk="1" latinLnBrk="0" hangingPunct="1">
        <a:defRPr sz="1800" kern="1200">
          <a:solidFill>
            <a:schemeClr val="tx1"/>
          </a:solidFill>
          <a:latin typeface="+mn-lt"/>
          <a:ea typeface="+mn-ea"/>
          <a:cs typeface="+mn-cs"/>
        </a:defRPr>
      </a:lvl2pPr>
      <a:lvl3pPr marL="932962" algn="l" defTabSz="932962" rtl="0" eaLnBrk="1" latinLnBrk="0" hangingPunct="1">
        <a:defRPr sz="1800" kern="1200">
          <a:solidFill>
            <a:schemeClr val="tx1"/>
          </a:solidFill>
          <a:latin typeface="+mn-lt"/>
          <a:ea typeface="+mn-ea"/>
          <a:cs typeface="+mn-cs"/>
        </a:defRPr>
      </a:lvl3pPr>
      <a:lvl4pPr marL="1399443" algn="l" defTabSz="932962" rtl="0" eaLnBrk="1" latinLnBrk="0" hangingPunct="1">
        <a:defRPr sz="1800" kern="1200">
          <a:solidFill>
            <a:schemeClr val="tx1"/>
          </a:solidFill>
          <a:latin typeface="+mn-lt"/>
          <a:ea typeface="+mn-ea"/>
          <a:cs typeface="+mn-cs"/>
        </a:defRPr>
      </a:lvl4pPr>
      <a:lvl5pPr marL="1865925" algn="l" defTabSz="932962" rtl="0" eaLnBrk="1" latinLnBrk="0" hangingPunct="1">
        <a:defRPr sz="1800" kern="1200">
          <a:solidFill>
            <a:schemeClr val="tx1"/>
          </a:solidFill>
          <a:latin typeface="+mn-lt"/>
          <a:ea typeface="+mn-ea"/>
          <a:cs typeface="+mn-cs"/>
        </a:defRPr>
      </a:lvl5pPr>
      <a:lvl6pPr marL="2332406" algn="l" defTabSz="932962" rtl="0" eaLnBrk="1" latinLnBrk="0" hangingPunct="1">
        <a:defRPr sz="1800" kern="1200">
          <a:solidFill>
            <a:schemeClr val="tx1"/>
          </a:solidFill>
          <a:latin typeface="+mn-lt"/>
          <a:ea typeface="+mn-ea"/>
          <a:cs typeface="+mn-cs"/>
        </a:defRPr>
      </a:lvl6pPr>
      <a:lvl7pPr marL="2798887" algn="l" defTabSz="932962" rtl="0" eaLnBrk="1" latinLnBrk="0" hangingPunct="1">
        <a:defRPr sz="1800" kern="1200">
          <a:solidFill>
            <a:schemeClr val="tx1"/>
          </a:solidFill>
          <a:latin typeface="+mn-lt"/>
          <a:ea typeface="+mn-ea"/>
          <a:cs typeface="+mn-cs"/>
        </a:defRPr>
      </a:lvl7pPr>
      <a:lvl8pPr marL="3265368" algn="l" defTabSz="932962" rtl="0" eaLnBrk="1" latinLnBrk="0" hangingPunct="1">
        <a:defRPr sz="1800" kern="1200">
          <a:solidFill>
            <a:schemeClr val="tx1"/>
          </a:solidFill>
          <a:latin typeface="+mn-lt"/>
          <a:ea typeface="+mn-ea"/>
          <a:cs typeface="+mn-cs"/>
        </a:defRPr>
      </a:lvl8pPr>
      <a:lvl9pPr marL="3731849" algn="l" defTabSz="93296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17.jpeg"/><Relationship Id="rId4" Type="http://schemas.openxmlformats.org/officeDocument/2006/relationships/hyperlink" Target="http://www.amazon.com/gp/product/images/0743249275/ref=dp_image_0?ie=UTF8&amp;n=283155&amp;s=books"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7.xml"/><Relationship Id="rId1" Type="http://schemas.openxmlformats.org/officeDocument/2006/relationships/vmlDrawing" Target="../drawings/vmlDrawing10.vml"/><Relationship Id="rId6" Type="http://schemas.openxmlformats.org/officeDocument/2006/relationships/image" Target="../media/image20.png"/><Relationship Id="rId5" Type="http://schemas.openxmlformats.org/officeDocument/2006/relationships/image" Target="../media/image21.emf"/><Relationship Id="rId4" Type="http://schemas.openxmlformats.org/officeDocument/2006/relationships/package" Target="../embeddings/Microsoft_PowerPoint_Slide1.sldx"/></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2.jpeg"/><Relationship Id="rId3" Type="http://schemas.openxmlformats.org/officeDocument/2006/relationships/image" Target="../media/image32.jpeg"/><Relationship Id="rId7" Type="http://schemas.openxmlformats.org/officeDocument/2006/relationships/image" Target="../media/image36.jpeg"/><Relationship Id="rId12" Type="http://schemas.openxmlformats.org/officeDocument/2006/relationships/image" Target="../media/image41.jpeg"/><Relationship Id="rId2" Type="http://schemas.openxmlformats.org/officeDocument/2006/relationships/image" Target="../media/image26.jpeg"/><Relationship Id="rId1" Type="http://schemas.openxmlformats.org/officeDocument/2006/relationships/slideLayout" Target="../slideLayouts/slideLayout12.xml"/><Relationship Id="rId6" Type="http://schemas.openxmlformats.org/officeDocument/2006/relationships/image" Target="../media/image35.jpeg"/><Relationship Id="rId11" Type="http://schemas.openxmlformats.org/officeDocument/2006/relationships/image" Target="../media/image40.jpeg"/><Relationship Id="rId5" Type="http://schemas.openxmlformats.org/officeDocument/2006/relationships/image" Target="../media/image34.jpeg"/><Relationship Id="rId10" Type="http://schemas.openxmlformats.org/officeDocument/2006/relationships/image" Target="../media/image39.jpeg"/><Relationship Id="rId4" Type="http://schemas.openxmlformats.org/officeDocument/2006/relationships/image" Target="../media/image33.jpeg"/><Relationship Id="rId9" Type="http://schemas.openxmlformats.org/officeDocument/2006/relationships/image" Target="../media/image38.jpeg"/></Relationships>
</file>

<file path=ppt/slides/_rels/slide2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cid:9E9ED9BE-821E-492A-9C4D-4D7059597C5E" TargetMode="External"/><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48.png"/><Relationship Id="rId5" Type="http://schemas.openxmlformats.org/officeDocument/2006/relationships/image" Target="../media/image47.jpeg"/><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108.xml"/><Relationship Id="rId5" Type="http://schemas.openxmlformats.org/officeDocument/2006/relationships/image" Target="../media/image52.jpeg"/><Relationship Id="rId4" Type="http://schemas.openxmlformats.org/officeDocument/2006/relationships/image" Target="../media/image51.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6.xml"/><Relationship Id="rId1" Type="http://schemas.openxmlformats.org/officeDocument/2006/relationships/tags" Target="../tags/tag109.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10.xml"/><Relationship Id="rId6" Type="http://schemas.microsoft.com/office/2007/relationships/hdphoto" Target="../media/hdphoto1.wdp"/><Relationship Id="rId5" Type="http://schemas.openxmlformats.org/officeDocument/2006/relationships/image" Target="../media/image54.png"/><Relationship Id="rId4" Type="http://schemas.openxmlformats.org/officeDocument/2006/relationships/image" Target="../media/image53.jpeg"/></Relationships>
</file>

<file path=ppt/slides/_rels/slide3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notesSlide" Target="../notesSlides/notesSlide12.xml"/><Relationship Id="rId7" Type="http://schemas.openxmlformats.org/officeDocument/2006/relationships/image" Target="../media/image58.jpeg"/><Relationship Id="rId2" Type="http://schemas.openxmlformats.org/officeDocument/2006/relationships/slideLayout" Target="../slideLayouts/slideLayout3.xml"/><Relationship Id="rId1" Type="http://schemas.openxmlformats.org/officeDocument/2006/relationships/tags" Target="../tags/tag111.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 Id="rId9" Type="http://schemas.openxmlformats.org/officeDocument/2006/relationships/image" Target="../media/image60.png"/></Relationships>
</file>

<file path=ppt/slides/_rels/slide3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notesSlide" Target="../notesSlides/notesSlide13.xml"/><Relationship Id="rId7" Type="http://schemas.openxmlformats.org/officeDocument/2006/relationships/image" Target="../media/image64.jpeg"/><Relationship Id="rId2" Type="http://schemas.openxmlformats.org/officeDocument/2006/relationships/slideLayout" Target="../slideLayouts/slideLayout2.xml"/><Relationship Id="rId1" Type="http://schemas.openxmlformats.org/officeDocument/2006/relationships/tags" Target="../tags/tag11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13.xml"/><Relationship Id="rId4" Type="http://schemas.openxmlformats.org/officeDocument/2006/relationships/image" Target="../media/image65.jpe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66.png"/><Relationship Id="rId4" Type="http://schemas.openxmlformats.org/officeDocument/2006/relationships/notesSlide" Target="../notesSlides/notesSlide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7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7.xml"/><Relationship Id="rId1" Type="http://schemas.openxmlformats.org/officeDocument/2006/relationships/slideLayout" Target="../slideLayouts/slideLayout22.xml"/><Relationship Id="rId6" Type="http://schemas.microsoft.com/office/2007/relationships/hdphoto" Target="../media/hdphoto3.wdp"/><Relationship Id="rId5" Type="http://schemas.openxmlformats.org/officeDocument/2006/relationships/image" Target="../media/image73.png"/><Relationship Id="rId4" Type="http://schemas.microsoft.com/office/2007/relationships/hdphoto" Target="../media/hdphoto2.wdp"/></Relationships>
</file>

<file path=ppt/slides/_rels/slide5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8.xml"/><Relationship Id="rId1" Type="http://schemas.openxmlformats.org/officeDocument/2006/relationships/slideLayout" Target="../slideLayouts/slideLayout22.xml"/><Relationship Id="rId6" Type="http://schemas.microsoft.com/office/2007/relationships/hdphoto" Target="../media/hdphoto5.wdp"/><Relationship Id="rId5" Type="http://schemas.openxmlformats.org/officeDocument/2006/relationships/image" Target="../media/image75.png"/><Relationship Id="rId4" Type="http://schemas.microsoft.com/office/2007/relationships/hdphoto" Target="../media/hdphoto4.wdp"/></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9688" y="152400"/>
            <a:ext cx="8084624" cy="861774"/>
          </a:xfrm>
        </p:spPr>
        <p:txBody>
          <a:bodyPr/>
          <a:lstStyle/>
          <a:p>
            <a:r>
              <a:rPr lang="en-US" i="1" dirty="0">
                <a:solidFill>
                  <a:schemeClr val="accent3"/>
                </a:solidFill>
                <a:latin typeface="Calibri" panose="020F0502020204030204" pitchFamily="34" charset="0"/>
              </a:rPr>
              <a:t>The Hopeful Path to Engaging the Front Line and Sustaining Improvement</a:t>
            </a:r>
          </a:p>
        </p:txBody>
      </p:sp>
      <p:sp>
        <p:nvSpPr>
          <p:cNvPr id="3" name="Subtitle 2"/>
          <p:cNvSpPr>
            <a:spLocks noGrp="1"/>
          </p:cNvSpPr>
          <p:nvPr>
            <p:ph type="subTitle" idx="1"/>
          </p:nvPr>
        </p:nvSpPr>
        <p:spPr>
          <a:xfrm>
            <a:off x="529688" y="1139236"/>
            <a:ext cx="8084624" cy="615553"/>
          </a:xfrm>
        </p:spPr>
        <p:txBody>
          <a:bodyPr/>
          <a:lstStyle/>
          <a:p>
            <a:r>
              <a:rPr lang="en-US" sz="2000" i="1" dirty="0">
                <a:latin typeface="Calibri" panose="020F0502020204030204" pitchFamily="34" charset="0"/>
              </a:rPr>
              <a:t>Douglas S. Brown, JD </a:t>
            </a:r>
          </a:p>
          <a:p>
            <a:r>
              <a:rPr lang="en-US" sz="2000" i="1" dirty="0">
                <a:latin typeface="Calibri" panose="020F0502020204030204" pitchFamily="34" charset="0"/>
              </a:rPr>
              <a:t>President, Community Hospitals and CAO,UMMHC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3F2CF6-9EEA-45C7-9F97-35B9A8FCCC79}"/>
              </a:ext>
            </a:extLst>
          </p:cNvPr>
          <p:cNvSpPr>
            <a:spLocks noGrp="1"/>
          </p:cNvSpPr>
          <p:nvPr>
            <p:ph type="title" idx="4294967295"/>
          </p:nvPr>
        </p:nvSpPr>
        <p:spPr>
          <a:xfrm>
            <a:off x="533400" y="381000"/>
            <a:ext cx="8229600" cy="677108"/>
          </a:xfrm>
        </p:spPr>
        <p:txBody>
          <a:bodyPr/>
          <a:lstStyle/>
          <a:p>
            <a:pPr algn="ctr"/>
            <a:r>
              <a:rPr lang="en-US" sz="4400" b="1" u="sng" dirty="0"/>
              <a:t>Themes</a:t>
            </a:r>
          </a:p>
        </p:txBody>
      </p:sp>
      <p:sp>
        <p:nvSpPr>
          <p:cNvPr id="3" name="Content Placeholder 2">
            <a:extLst>
              <a:ext uri="{FF2B5EF4-FFF2-40B4-BE49-F238E27FC236}">
                <a16:creationId xmlns:a16="http://schemas.microsoft.com/office/drawing/2014/main" xmlns="" id="{5AA1432B-72B8-4A90-939D-2B5209890361}"/>
              </a:ext>
            </a:extLst>
          </p:cNvPr>
          <p:cNvSpPr>
            <a:spLocks noGrp="1"/>
          </p:cNvSpPr>
          <p:nvPr>
            <p:ph idx="4294967295"/>
          </p:nvPr>
        </p:nvSpPr>
        <p:spPr>
          <a:xfrm>
            <a:off x="609600" y="1295400"/>
            <a:ext cx="8229600" cy="4525963"/>
          </a:xfrm>
        </p:spPr>
        <p:txBody>
          <a:bodyPr>
            <a:normAutofit/>
          </a:bodyPr>
          <a:lstStyle/>
          <a:p>
            <a:pPr marL="0" indent="0" algn="ctr">
              <a:buNone/>
            </a:pPr>
            <a:endParaRPr lang="en-US" sz="4400" dirty="0"/>
          </a:p>
          <a:p>
            <a:pPr marL="0" indent="0" algn="ctr">
              <a:buNone/>
            </a:pPr>
            <a:r>
              <a:rPr lang="en-US" sz="4400" dirty="0"/>
              <a:t>Humility</a:t>
            </a:r>
          </a:p>
          <a:p>
            <a:pPr marL="0" indent="0" algn="ctr">
              <a:buNone/>
            </a:pPr>
            <a:r>
              <a:rPr lang="en-US" sz="4400" dirty="0"/>
              <a:t>Love </a:t>
            </a:r>
          </a:p>
          <a:p>
            <a:pPr marL="0" indent="0" algn="ctr">
              <a:buNone/>
            </a:pPr>
            <a:r>
              <a:rPr lang="en-US" sz="4400" dirty="0"/>
              <a:t>Meaning</a:t>
            </a:r>
          </a:p>
        </p:txBody>
      </p:sp>
    </p:spTree>
    <p:extLst>
      <p:ext uri="{BB962C8B-B14F-4D97-AF65-F5344CB8AC3E}">
        <p14:creationId xmlns:p14="http://schemas.microsoft.com/office/powerpoint/2010/main" val="3080564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389EE9E-407E-4D5C-B33A-0933975ACECF}"/>
              </a:ext>
            </a:extLst>
          </p:cNvPr>
          <p:cNvSpPr>
            <a:spLocks noGrp="1"/>
          </p:cNvSpPr>
          <p:nvPr>
            <p:ph idx="4294967295"/>
          </p:nvPr>
        </p:nvSpPr>
        <p:spPr>
          <a:xfrm>
            <a:off x="609600" y="685800"/>
            <a:ext cx="8229600" cy="4953000"/>
          </a:xfrm>
        </p:spPr>
        <p:txBody>
          <a:bodyPr>
            <a:noAutofit/>
          </a:bodyPr>
          <a:lstStyle/>
          <a:p>
            <a:pPr marL="457200" indent="-457200">
              <a:buFont typeface="Arial" panose="020B0604020202020204" pitchFamily="34" charset="0"/>
              <a:buChar char="•"/>
            </a:pPr>
            <a:r>
              <a:rPr lang="en-US" sz="3200" dirty="0">
                <a:latin typeface="Calibri" panose="020F0502020204030204" pitchFamily="34" charset="0"/>
              </a:rPr>
              <a:t>We must take care of these three things to engage our staff in order to reduce errors, improve quality and transform our system</a:t>
            </a:r>
          </a:p>
          <a:p>
            <a:pPr marL="457200" indent="-457200">
              <a:buFont typeface="Arial" panose="020B0604020202020204" pitchFamily="34" charset="0"/>
              <a:buChar char="•"/>
            </a:pPr>
            <a:endParaRPr lang="en-US" sz="3200" dirty="0">
              <a:latin typeface="Calibri" panose="020F0502020204030204" pitchFamily="34" charset="0"/>
            </a:endParaRPr>
          </a:p>
          <a:p>
            <a:pPr marL="457200" indent="-457200">
              <a:buFont typeface="Arial" panose="020B0604020202020204" pitchFamily="34" charset="0"/>
              <a:buChar char="•"/>
            </a:pPr>
            <a:r>
              <a:rPr lang="en-US" sz="3200" dirty="0">
                <a:latin typeface="Calibri" panose="020F0502020204030204" pitchFamily="34" charset="0"/>
              </a:rPr>
              <a:t>In part, this is an individual commitment and in part it is an organizational one</a:t>
            </a:r>
          </a:p>
          <a:p>
            <a:pPr marL="457200" indent="-457200">
              <a:buFont typeface="Arial" panose="020B0604020202020204" pitchFamily="34" charset="0"/>
              <a:buChar char="•"/>
            </a:pPr>
            <a:endParaRPr lang="en-US" sz="3200" dirty="0">
              <a:latin typeface="Calibri" panose="020F0502020204030204" pitchFamily="34" charset="0"/>
            </a:endParaRPr>
          </a:p>
          <a:p>
            <a:pPr marL="457200" indent="-457200">
              <a:buFont typeface="Arial" panose="020B0604020202020204" pitchFamily="34" charset="0"/>
              <a:buChar char="•"/>
            </a:pPr>
            <a:r>
              <a:rPr lang="en-US" sz="3200" dirty="0">
                <a:latin typeface="Calibri" panose="020F0502020204030204" pitchFamily="34" charset="0"/>
              </a:rPr>
              <a:t>Through this talk, I will share a bit about how UMass Memorial tries to take care of these things and how Doug Brown tries to do so  </a:t>
            </a:r>
          </a:p>
        </p:txBody>
      </p:sp>
    </p:spTree>
    <p:extLst>
      <p:ext uri="{BB962C8B-B14F-4D97-AF65-F5344CB8AC3E}">
        <p14:creationId xmlns:p14="http://schemas.microsoft.com/office/powerpoint/2010/main" val="2105661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3F2CF6-9EEA-45C7-9F97-35B9A8FCCC79}"/>
              </a:ext>
            </a:extLst>
          </p:cNvPr>
          <p:cNvSpPr>
            <a:spLocks noGrp="1"/>
          </p:cNvSpPr>
          <p:nvPr>
            <p:ph type="title" idx="4294967295"/>
          </p:nvPr>
        </p:nvSpPr>
        <p:spPr>
          <a:xfrm>
            <a:off x="533400" y="381000"/>
            <a:ext cx="8229600" cy="677108"/>
          </a:xfrm>
        </p:spPr>
        <p:txBody>
          <a:bodyPr/>
          <a:lstStyle/>
          <a:p>
            <a:pPr algn="ctr"/>
            <a:endParaRPr lang="en-US" sz="4400" b="1" u="sng" dirty="0"/>
          </a:p>
        </p:txBody>
      </p:sp>
      <p:sp>
        <p:nvSpPr>
          <p:cNvPr id="3" name="Content Placeholder 2">
            <a:extLst>
              <a:ext uri="{FF2B5EF4-FFF2-40B4-BE49-F238E27FC236}">
                <a16:creationId xmlns:a16="http://schemas.microsoft.com/office/drawing/2014/main" xmlns="" id="{5AA1432B-72B8-4A90-939D-2B5209890361}"/>
              </a:ext>
            </a:extLst>
          </p:cNvPr>
          <p:cNvSpPr>
            <a:spLocks noGrp="1"/>
          </p:cNvSpPr>
          <p:nvPr>
            <p:ph idx="4294967295"/>
          </p:nvPr>
        </p:nvSpPr>
        <p:spPr>
          <a:xfrm>
            <a:off x="609600" y="1295400"/>
            <a:ext cx="8229600" cy="4525963"/>
          </a:xfrm>
        </p:spPr>
        <p:txBody>
          <a:bodyPr>
            <a:normAutofit/>
          </a:bodyPr>
          <a:lstStyle/>
          <a:p>
            <a:pPr marL="0" indent="0" algn="ctr">
              <a:buNone/>
            </a:pPr>
            <a:endParaRPr lang="en-US" sz="4400" dirty="0"/>
          </a:p>
          <a:p>
            <a:pPr algn="ctr"/>
            <a:r>
              <a:rPr lang="en-US" sz="4000" dirty="0"/>
              <a:t>Humility </a:t>
            </a:r>
          </a:p>
          <a:p>
            <a:pPr algn="ctr"/>
            <a:r>
              <a:rPr lang="en-US" sz="4000" dirty="0"/>
              <a:t>Taking Care of Our Ego</a:t>
            </a:r>
          </a:p>
          <a:p>
            <a:pPr marL="0" indent="0" algn="ctr">
              <a:buNone/>
            </a:pPr>
            <a:r>
              <a:rPr lang="en-US" sz="2800" dirty="0"/>
              <a:t>A Personal Reflection</a:t>
            </a:r>
          </a:p>
        </p:txBody>
      </p:sp>
    </p:spTree>
    <p:extLst>
      <p:ext uri="{BB962C8B-B14F-4D97-AF65-F5344CB8AC3E}">
        <p14:creationId xmlns:p14="http://schemas.microsoft.com/office/powerpoint/2010/main" val="3713984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1CC93D-B3A7-4416-B9A6-42454E6093E2}"/>
              </a:ext>
            </a:extLst>
          </p:cNvPr>
          <p:cNvSpPr>
            <a:spLocks noGrp="1"/>
          </p:cNvSpPr>
          <p:nvPr>
            <p:ph type="title"/>
          </p:nvPr>
        </p:nvSpPr>
        <p:spPr>
          <a:xfrm>
            <a:off x="457200" y="274638"/>
            <a:ext cx="8229600" cy="944562"/>
          </a:xfrm>
        </p:spPr>
        <p:txBody>
          <a:bodyPr>
            <a:normAutofit/>
          </a:bodyPr>
          <a:lstStyle/>
          <a:p>
            <a:endParaRPr lang="en-US" sz="3200" dirty="0"/>
          </a:p>
        </p:txBody>
      </p:sp>
      <p:pic>
        <p:nvPicPr>
          <p:cNvPr id="6" name="Picture 5">
            <a:extLst>
              <a:ext uri="{FF2B5EF4-FFF2-40B4-BE49-F238E27FC236}">
                <a16:creationId xmlns:a16="http://schemas.microsoft.com/office/drawing/2014/main" xmlns="" id="{92A7881A-9D25-4ABA-8B78-1A4BF3E86B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993900" y="1495425"/>
            <a:ext cx="5156199" cy="3867149"/>
          </a:xfrm>
          <a:prstGeom prst="rect">
            <a:avLst/>
          </a:prstGeom>
        </p:spPr>
      </p:pic>
    </p:spTree>
    <p:extLst>
      <p:ext uri="{BB962C8B-B14F-4D97-AF65-F5344CB8AC3E}">
        <p14:creationId xmlns:p14="http://schemas.microsoft.com/office/powerpoint/2010/main" val="2343817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8B39FF-8DFD-4276-A9BD-DB57A77657DF}"/>
              </a:ext>
            </a:extLst>
          </p:cNvPr>
          <p:cNvSpPr>
            <a:spLocks noGrp="1"/>
          </p:cNvSpPr>
          <p:nvPr>
            <p:ph type="title"/>
          </p:nvPr>
        </p:nvSpPr>
        <p:spPr/>
        <p:txBody>
          <a:bodyPr/>
          <a:lstStyle/>
          <a:p>
            <a:endParaRPr lang="en-US" dirty="0"/>
          </a:p>
        </p:txBody>
      </p:sp>
      <p:pic>
        <p:nvPicPr>
          <p:cNvPr id="4" name="Picture 3">
            <a:extLst>
              <a:ext uri="{FF2B5EF4-FFF2-40B4-BE49-F238E27FC236}">
                <a16:creationId xmlns:a16="http://schemas.microsoft.com/office/drawing/2014/main" xmlns="" id="{B3C7999D-927D-4D54-B646-E9CEB336E8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2000250" y="-247650"/>
            <a:ext cx="5143500" cy="6858000"/>
          </a:xfrm>
          <a:prstGeom prst="rect">
            <a:avLst/>
          </a:prstGeom>
        </p:spPr>
      </p:pic>
      <p:cxnSp>
        <p:nvCxnSpPr>
          <p:cNvPr id="9" name="Straight Connector 8">
            <a:extLst>
              <a:ext uri="{FF2B5EF4-FFF2-40B4-BE49-F238E27FC236}">
                <a16:creationId xmlns:a16="http://schemas.microsoft.com/office/drawing/2014/main" xmlns="" id="{CF236D3F-1257-4BBC-B918-674B1D682D0C}"/>
              </a:ext>
            </a:extLst>
          </p:cNvPr>
          <p:cNvCxnSpPr>
            <a:cxnSpLocks/>
          </p:cNvCxnSpPr>
          <p:nvPr/>
        </p:nvCxnSpPr>
        <p:spPr>
          <a:xfrm>
            <a:off x="3276600" y="2590800"/>
            <a:ext cx="4343400" cy="0"/>
          </a:xfrm>
          <a:prstGeom prst="line">
            <a:avLst/>
          </a:prstGeom>
          <a:ln w="38100">
            <a:solidFill>
              <a:srgbClr val="FF3B3B"/>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042DA6AF-9234-484E-8EF4-A6C73152BF78}"/>
              </a:ext>
            </a:extLst>
          </p:cNvPr>
          <p:cNvCxnSpPr>
            <a:cxnSpLocks/>
          </p:cNvCxnSpPr>
          <p:nvPr/>
        </p:nvCxnSpPr>
        <p:spPr>
          <a:xfrm>
            <a:off x="3276600" y="2993424"/>
            <a:ext cx="2438400" cy="0"/>
          </a:xfrm>
          <a:prstGeom prst="line">
            <a:avLst/>
          </a:prstGeom>
          <a:ln w="38100">
            <a:solidFill>
              <a:srgbClr val="FF3B3B"/>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5F76B72B-A55A-41A4-B405-289CAB307F8E}"/>
              </a:ext>
            </a:extLst>
          </p:cNvPr>
          <p:cNvCxnSpPr>
            <a:cxnSpLocks/>
          </p:cNvCxnSpPr>
          <p:nvPr/>
        </p:nvCxnSpPr>
        <p:spPr>
          <a:xfrm>
            <a:off x="3276600" y="2590800"/>
            <a:ext cx="0" cy="381000"/>
          </a:xfrm>
          <a:prstGeom prst="line">
            <a:avLst/>
          </a:prstGeom>
          <a:ln w="28575">
            <a:solidFill>
              <a:srgbClr val="FF3B3B"/>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9049985A-4EFA-4D1D-A772-05DF2EBCF715}"/>
              </a:ext>
            </a:extLst>
          </p:cNvPr>
          <p:cNvCxnSpPr>
            <a:cxnSpLocks/>
          </p:cNvCxnSpPr>
          <p:nvPr/>
        </p:nvCxnSpPr>
        <p:spPr>
          <a:xfrm flipV="1">
            <a:off x="7620000" y="2590800"/>
            <a:ext cx="0" cy="204932"/>
          </a:xfrm>
          <a:prstGeom prst="line">
            <a:avLst/>
          </a:prstGeom>
          <a:ln w="28575">
            <a:solidFill>
              <a:srgbClr val="FF3B3B"/>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xmlns="" id="{97C58308-D797-4C5D-A32C-33BA043E6D6E}"/>
              </a:ext>
            </a:extLst>
          </p:cNvPr>
          <p:cNvCxnSpPr>
            <a:cxnSpLocks/>
          </p:cNvCxnSpPr>
          <p:nvPr/>
        </p:nvCxnSpPr>
        <p:spPr>
          <a:xfrm flipV="1">
            <a:off x="5715000" y="2795732"/>
            <a:ext cx="1905000" cy="23668"/>
          </a:xfrm>
          <a:prstGeom prst="line">
            <a:avLst/>
          </a:prstGeom>
          <a:ln w="38100">
            <a:solidFill>
              <a:srgbClr val="FF3B3B"/>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08A07F92-8F84-446F-9CB6-C2556669B40B}"/>
              </a:ext>
            </a:extLst>
          </p:cNvPr>
          <p:cNvCxnSpPr>
            <a:cxnSpLocks/>
          </p:cNvCxnSpPr>
          <p:nvPr/>
        </p:nvCxnSpPr>
        <p:spPr>
          <a:xfrm flipV="1">
            <a:off x="5715000" y="2819400"/>
            <a:ext cx="0" cy="190500"/>
          </a:xfrm>
          <a:prstGeom prst="line">
            <a:avLst/>
          </a:prstGeom>
          <a:ln w="28575">
            <a:solidFill>
              <a:srgbClr val="FF3B3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211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CAC0F2-C4EB-4EED-8DDC-0F1C9F166E3C}"/>
              </a:ext>
            </a:extLst>
          </p:cNvPr>
          <p:cNvSpPr>
            <a:spLocks noGrp="1"/>
          </p:cNvSpPr>
          <p:nvPr>
            <p:ph type="title"/>
          </p:nvPr>
        </p:nvSpPr>
        <p:spPr/>
        <p:txBody>
          <a:bodyPr/>
          <a:lstStyle/>
          <a:p>
            <a:endParaRPr lang="en-US" dirty="0"/>
          </a:p>
        </p:txBody>
      </p:sp>
      <p:pic>
        <p:nvPicPr>
          <p:cNvPr id="4" name="Picture 3">
            <a:extLst>
              <a:ext uri="{FF2B5EF4-FFF2-40B4-BE49-F238E27FC236}">
                <a16:creationId xmlns:a16="http://schemas.microsoft.com/office/drawing/2014/main" xmlns="" id="{F758F621-5487-4CCC-9780-3C672CB656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857250"/>
            <a:ext cx="6858000" cy="5143500"/>
          </a:xfrm>
          <a:prstGeom prst="rect">
            <a:avLst/>
          </a:prstGeom>
        </p:spPr>
      </p:pic>
      <p:cxnSp>
        <p:nvCxnSpPr>
          <p:cNvPr id="6" name="Straight Connector 5">
            <a:extLst>
              <a:ext uri="{FF2B5EF4-FFF2-40B4-BE49-F238E27FC236}">
                <a16:creationId xmlns:a16="http://schemas.microsoft.com/office/drawing/2014/main" xmlns="" id="{A979EC6A-FEC8-47CD-90FB-0D2D490BC099}"/>
              </a:ext>
            </a:extLst>
          </p:cNvPr>
          <p:cNvCxnSpPr>
            <a:cxnSpLocks/>
          </p:cNvCxnSpPr>
          <p:nvPr/>
        </p:nvCxnSpPr>
        <p:spPr>
          <a:xfrm>
            <a:off x="3657600" y="2438400"/>
            <a:ext cx="0" cy="7620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xmlns="" id="{8CA27A51-5FBA-4C71-AA12-95318B27B77E}"/>
              </a:ext>
            </a:extLst>
          </p:cNvPr>
          <p:cNvSpPr/>
          <p:nvPr/>
        </p:nvSpPr>
        <p:spPr>
          <a:xfrm>
            <a:off x="3581400" y="2362200"/>
            <a:ext cx="4191000" cy="914400"/>
          </a:xfrm>
          <a:prstGeom prst="rect">
            <a:avLst/>
          </a:prstGeom>
          <a:noFill/>
          <a:ln w="57150">
            <a:solidFill>
              <a:srgbClr val="FF3B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endParaRPr>
          </a:p>
        </p:txBody>
      </p:sp>
    </p:spTree>
    <p:extLst>
      <p:ext uri="{BB962C8B-B14F-4D97-AF65-F5344CB8AC3E}">
        <p14:creationId xmlns:p14="http://schemas.microsoft.com/office/powerpoint/2010/main" val="75648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FF6F52-5112-4CF5-925B-E84D7B9892E0}"/>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xmlns="" id="{19D4A03D-9EED-471C-A228-50E43F76E0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0" y="593200"/>
            <a:ext cx="6858000" cy="5143500"/>
          </a:xfrm>
          <a:prstGeom prst="rect">
            <a:avLst/>
          </a:prstGeom>
        </p:spPr>
      </p:pic>
      <p:sp>
        <p:nvSpPr>
          <p:cNvPr id="5" name="Rectangle 4">
            <a:extLst>
              <a:ext uri="{FF2B5EF4-FFF2-40B4-BE49-F238E27FC236}">
                <a16:creationId xmlns:a16="http://schemas.microsoft.com/office/drawing/2014/main" xmlns="" id="{CB62C5DB-988C-4B30-BA3E-AA54FCCA3B12}"/>
              </a:ext>
            </a:extLst>
          </p:cNvPr>
          <p:cNvSpPr/>
          <p:nvPr/>
        </p:nvSpPr>
        <p:spPr>
          <a:xfrm>
            <a:off x="3276600" y="2133600"/>
            <a:ext cx="4267200" cy="2133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endParaRPr>
          </a:p>
        </p:txBody>
      </p:sp>
    </p:spTree>
    <p:extLst>
      <p:ext uri="{BB962C8B-B14F-4D97-AF65-F5344CB8AC3E}">
        <p14:creationId xmlns:p14="http://schemas.microsoft.com/office/powerpoint/2010/main" val="479963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0D1F0E3C-1944-4C39-BA05-A90E53B9046A}"/>
              </a:ext>
            </a:extLst>
          </p:cNvPr>
          <p:cNvPicPr>
            <a:picLocks noChangeAspect="1"/>
          </p:cNvPicPr>
          <p:nvPr/>
        </p:nvPicPr>
        <p:blipFill>
          <a:blip r:embed="rId2"/>
          <a:stretch>
            <a:fillRect/>
          </a:stretch>
        </p:blipFill>
        <p:spPr>
          <a:xfrm>
            <a:off x="2590800" y="322865"/>
            <a:ext cx="4528820" cy="819804"/>
          </a:xfrm>
          <a:prstGeom prst="rect">
            <a:avLst/>
          </a:prstGeom>
        </p:spPr>
      </p:pic>
      <p:sp>
        <p:nvSpPr>
          <p:cNvPr id="2" name="Title 1">
            <a:extLst>
              <a:ext uri="{FF2B5EF4-FFF2-40B4-BE49-F238E27FC236}">
                <a16:creationId xmlns:a16="http://schemas.microsoft.com/office/drawing/2014/main" xmlns="" id="{EAA30C2C-DA5E-4AA0-A84D-D7F254071C09}"/>
              </a:ext>
            </a:extLst>
          </p:cNvPr>
          <p:cNvSpPr>
            <a:spLocks noGrp="1"/>
          </p:cNvSpPr>
          <p:nvPr>
            <p:ph type="title"/>
          </p:nvPr>
        </p:nvSpPr>
        <p:spPr>
          <a:xfrm>
            <a:off x="491073" y="322865"/>
            <a:ext cx="84653" cy="45719"/>
          </a:xfrm>
        </p:spPr>
        <p:txBody>
          <a:bodyPr/>
          <a:lstStyle/>
          <a:p>
            <a:endParaRPr lang="en-US" dirty="0"/>
          </a:p>
        </p:txBody>
      </p:sp>
      <p:pic>
        <p:nvPicPr>
          <p:cNvPr id="3" name="Picture 2">
            <a:extLst>
              <a:ext uri="{FF2B5EF4-FFF2-40B4-BE49-F238E27FC236}">
                <a16:creationId xmlns:a16="http://schemas.microsoft.com/office/drawing/2014/main" xmlns="" id="{A1BD132E-CF80-43BA-870E-7BF5672551FE}"/>
              </a:ext>
            </a:extLst>
          </p:cNvPr>
          <p:cNvPicPr>
            <a:picLocks noChangeAspect="1"/>
          </p:cNvPicPr>
          <p:nvPr/>
        </p:nvPicPr>
        <p:blipFill>
          <a:blip r:embed="rId3"/>
          <a:stretch>
            <a:fillRect/>
          </a:stretch>
        </p:blipFill>
        <p:spPr>
          <a:xfrm>
            <a:off x="2710606" y="1450437"/>
            <a:ext cx="4135149" cy="3957125"/>
          </a:xfrm>
          <a:prstGeom prst="rect">
            <a:avLst/>
          </a:prstGeom>
        </p:spPr>
      </p:pic>
    </p:spTree>
    <p:extLst>
      <p:ext uri="{BB962C8B-B14F-4D97-AF65-F5344CB8AC3E}">
        <p14:creationId xmlns:p14="http://schemas.microsoft.com/office/powerpoint/2010/main" val="4275716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9D805736-1206-46C9-B069-466F6F81BFE3}"/>
              </a:ext>
            </a:extLst>
          </p:cNvPr>
          <p:cNvSpPr>
            <a:spLocks noGrp="1"/>
          </p:cNvSpPr>
          <p:nvPr>
            <p:ph type="sldNum" sz="quarter" idx="12"/>
          </p:nvPr>
        </p:nvSpPr>
        <p:spPr/>
        <p:txBody>
          <a:bodyPr/>
          <a:lstStyle/>
          <a:p>
            <a:fld id="{F63D15A3-2CD1-46AE-8101-FBC499473E67}" type="slidenum">
              <a:rPr lang="en-US" smtClean="0"/>
              <a:pPr/>
              <a:t>9</a:t>
            </a:fld>
            <a:endParaRPr lang="en-US"/>
          </a:p>
        </p:txBody>
      </p:sp>
      <p:pic>
        <p:nvPicPr>
          <p:cNvPr id="4" name="Picture 3">
            <a:extLst>
              <a:ext uri="{FF2B5EF4-FFF2-40B4-BE49-F238E27FC236}">
                <a16:creationId xmlns:a16="http://schemas.microsoft.com/office/drawing/2014/main" xmlns="" id="{7D47B727-6123-49B1-8912-9747B51FA879}"/>
              </a:ext>
            </a:extLst>
          </p:cNvPr>
          <p:cNvPicPr>
            <a:picLocks noChangeAspect="1"/>
          </p:cNvPicPr>
          <p:nvPr/>
        </p:nvPicPr>
        <p:blipFill>
          <a:blip r:embed="rId2"/>
          <a:stretch>
            <a:fillRect/>
          </a:stretch>
        </p:blipFill>
        <p:spPr>
          <a:xfrm>
            <a:off x="1676400" y="1828800"/>
            <a:ext cx="6093001" cy="2806700"/>
          </a:xfrm>
          <a:prstGeom prst="rect">
            <a:avLst/>
          </a:prstGeom>
        </p:spPr>
      </p:pic>
    </p:spTree>
    <p:extLst>
      <p:ext uri="{BB962C8B-B14F-4D97-AF65-F5344CB8AC3E}">
        <p14:creationId xmlns:p14="http://schemas.microsoft.com/office/powerpoint/2010/main" val="494869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39364C2A-CD01-4AA5-85DA-F6FB1CED17AF}"/>
              </a:ext>
            </a:extLst>
          </p:cNvPr>
          <p:cNvSpPr>
            <a:spLocks noGrp="1"/>
          </p:cNvSpPr>
          <p:nvPr>
            <p:ph type="title"/>
          </p:nvPr>
        </p:nvSpPr>
        <p:spPr/>
        <p:txBody>
          <a:bodyPr/>
          <a:lstStyle/>
          <a:p>
            <a:endParaRPr lang="en-US"/>
          </a:p>
        </p:txBody>
      </p:sp>
      <p:sp>
        <p:nvSpPr>
          <p:cNvPr id="4" name="Content Placeholder 3">
            <a:extLst>
              <a:ext uri="{FF2B5EF4-FFF2-40B4-BE49-F238E27FC236}">
                <a16:creationId xmlns:a16="http://schemas.microsoft.com/office/drawing/2014/main" xmlns="" id="{0A1CC99B-C8E8-420F-92FF-E524C790F203}"/>
              </a:ext>
            </a:extLst>
          </p:cNvPr>
          <p:cNvSpPr>
            <a:spLocks noGrp="1"/>
          </p:cNvSpPr>
          <p:nvPr>
            <p:ph idx="1"/>
          </p:nvPr>
        </p:nvSpPr>
        <p:spPr>
          <a:xfrm>
            <a:off x="675959" y="2362200"/>
            <a:ext cx="8077200" cy="1477328"/>
          </a:xfrm>
        </p:spPr>
        <p:txBody>
          <a:bodyPr/>
          <a:lstStyle/>
          <a:p>
            <a:r>
              <a:rPr lang="en-US" sz="4800" dirty="0"/>
              <a:t>“Imitate Jesus and Socrates.”</a:t>
            </a:r>
          </a:p>
        </p:txBody>
      </p:sp>
      <p:sp>
        <p:nvSpPr>
          <p:cNvPr id="2" name="Slide Number Placeholder 1">
            <a:extLst>
              <a:ext uri="{FF2B5EF4-FFF2-40B4-BE49-F238E27FC236}">
                <a16:creationId xmlns:a16="http://schemas.microsoft.com/office/drawing/2014/main" xmlns="" id="{BB8805C7-9E37-4C11-A065-F029B94365C0}"/>
              </a:ext>
            </a:extLst>
          </p:cNvPr>
          <p:cNvSpPr>
            <a:spLocks noGrp="1"/>
          </p:cNvSpPr>
          <p:nvPr>
            <p:ph type="sldNum" sz="quarter" idx="10"/>
          </p:nvPr>
        </p:nvSpPr>
        <p:spPr/>
        <p:txBody>
          <a:bodyPr/>
          <a:lstStyle/>
          <a:p>
            <a:fld id="{F63D15A3-2CD1-46AE-8101-FBC499473E67}" type="slidenum">
              <a:rPr lang="en-US" smtClean="0"/>
              <a:pPr/>
              <a:t>10</a:t>
            </a:fld>
            <a:endParaRPr lang="en-US"/>
          </a:p>
        </p:txBody>
      </p:sp>
    </p:spTree>
    <p:extLst>
      <p:ext uri="{BB962C8B-B14F-4D97-AF65-F5344CB8AC3E}">
        <p14:creationId xmlns:p14="http://schemas.microsoft.com/office/powerpoint/2010/main" val="2648991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1E232612-9EBA-4D04-989F-BBA6AA5806EF}"/>
              </a:ext>
            </a:extLst>
          </p:cNvPr>
          <p:cNvSpPr>
            <a:spLocks noGrp="1"/>
          </p:cNvSpPr>
          <p:nvPr>
            <p:ph type="title"/>
          </p:nvPr>
        </p:nvSpPr>
        <p:spPr/>
        <p:txBody>
          <a:bodyPr/>
          <a:lstStyle/>
          <a:p>
            <a:endParaRPr lang="en-US"/>
          </a:p>
        </p:txBody>
      </p:sp>
      <p:pic>
        <p:nvPicPr>
          <p:cNvPr id="6" name="Content Placeholder 5" descr="A close up of text on a black background&#10;&#10;Description generated with very high confidence">
            <a:extLst>
              <a:ext uri="{FF2B5EF4-FFF2-40B4-BE49-F238E27FC236}">
                <a16:creationId xmlns:a16="http://schemas.microsoft.com/office/drawing/2014/main" xmlns="" id="{01E6BFF4-5066-4E03-8941-86B54179BB5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90800" y="554082"/>
            <a:ext cx="3281948" cy="5072958"/>
          </a:xfrm>
        </p:spPr>
      </p:pic>
    </p:spTree>
    <p:extLst>
      <p:ext uri="{BB962C8B-B14F-4D97-AF65-F5344CB8AC3E}">
        <p14:creationId xmlns:p14="http://schemas.microsoft.com/office/powerpoint/2010/main" val="3514923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238125" y="1654175"/>
            <a:ext cx="5791200" cy="646113"/>
          </a:xfrm>
          <a:prstGeom prst="rect">
            <a:avLst/>
          </a:prstGeom>
          <a:noFill/>
          <a:ln w="9525">
            <a:noFill/>
            <a:miter lim="800000"/>
            <a:headEnd/>
            <a:tailEnd/>
          </a:ln>
        </p:spPr>
        <p:txBody>
          <a:bodyPr>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66481" algn="l" rtl="0" fontAlgn="base">
              <a:spcBef>
                <a:spcPct val="0"/>
              </a:spcBef>
              <a:spcAft>
                <a:spcPct val="0"/>
              </a:spcAft>
              <a:defRPr sz="1600" kern="1200">
                <a:solidFill>
                  <a:schemeClr val="tx1"/>
                </a:solidFill>
                <a:latin typeface="Arial" charset="0"/>
                <a:ea typeface="+mn-ea"/>
                <a:cs typeface="+mn-cs"/>
              </a:defRPr>
            </a:lvl2pPr>
            <a:lvl3pPr marL="932962" algn="l" rtl="0" fontAlgn="base">
              <a:spcBef>
                <a:spcPct val="0"/>
              </a:spcBef>
              <a:spcAft>
                <a:spcPct val="0"/>
              </a:spcAft>
              <a:defRPr sz="1600" kern="1200">
                <a:solidFill>
                  <a:schemeClr val="tx1"/>
                </a:solidFill>
                <a:latin typeface="Arial" charset="0"/>
                <a:ea typeface="+mn-ea"/>
                <a:cs typeface="+mn-cs"/>
              </a:defRPr>
            </a:lvl3pPr>
            <a:lvl4pPr marL="1399443" algn="l" rtl="0" fontAlgn="base">
              <a:spcBef>
                <a:spcPct val="0"/>
              </a:spcBef>
              <a:spcAft>
                <a:spcPct val="0"/>
              </a:spcAft>
              <a:defRPr sz="1600" kern="1200">
                <a:solidFill>
                  <a:schemeClr val="tx1"/>
                </a:solidFill>
                <a:latin typeface="Arial" charset="0"/>
                <a:ea typeface="+mn-ea"/>
                <a:cs typeface="+mn-cs"/>
              </a:defRPr>
            </a:lvl4pPr>
            <a:lvl5pPr marL="1865925" algn="l" rtl="0" fontAlgn="base">
              <a:spcBef>
                <a:spcPct val="0"/>
              </a:spcBef>
              <a:spcAft>
                <a:spcPct val="0"/>
              </a:spcAft>
              <a:defRPr sz="1600" kern="1200">
                <a:solidFill>
                  <a:schemeClr val="tx1"/>
                </a:solidFill>
                <a:latin typeface="Arial" charset="0"/>
                <a:ea typeface="+mn-ea"/>
                <a:cs typeface="+mn-cs"/>
              </a:defRPr>
            </a:lvl5pPr>
            <a:lvl6pPr marL="2332406" algn="l" defTabSz="932962" rtl="0" eaLnBrk="1" latinLnBrk="0" hangingPunct="1">
              <a:defRPr sz="1600" kern="1200">
                <a:solidFill>
                  <a:schemeClr val="tx1"/>
                </a:solidFill>
                <a:latin typeface="Arial" charset="0"/>
                <a:ea typeface="+mn-ea"/>
                <a:cs typeface="+mn-cs"/>
              </a:defRPr>
            </a:lvl6pPr>
            <a:lvl7pPr marL="2798887" algn="l" defTabSz="932962" rtl="0" eaLnBrk="1" latinLnBrk="0" hangingPunct="1">
              <a:defRPr sz="1600" kern="1200">
                <a:solidFill>
                  <a:schemeClr val="tx1"/>
                </a:solidFill>
                <a:latin typeface="Arial" charset="0"/>
                <a:ea typeface="+mn-ea"/>
                <a:cs typeface="+mn-cs"/>
              </a:defRPr>
            </a:lvl7pPr>
            <a:lvl8pPr marL="3265368" algn="l" defTabSz="932962" rtl="0" eaLnBrk="1" latinLnBrk="0" hangingPunct="1">
              <a:defRPr sz="1600" kern="1200">
                <a:solidFill>
                  <a:schemeClr val="tx1"/>
                </a:solidFill>
                <a:latin typeface="Arial" charset="0"/>
                <a:ea typeface="+mn-ea"/>
                <a:cs typeface="+mn-cs"/>
              </a:defRPr>
            </a:lvl8pPr>
            <a:lvl9pPr marL="3731849" algn="l" defTabSz="932962" rtl="0" eaLnBrk="1" latinLnBrk="0" hangingPunct="1">
              <a:defRPr sz="1600" kern="1200">
                <a:solidFill>
                  <a:schemeClr val="tx1"/>
                </a:solidFill>
                <a:latin typeface="Arial" charset="0"/>
                <a:ea typeface="+mn-ea"/>
                <a:cs typeface="+mn-cs"/>
              </a:defRPr>
            </a:lvl9pPr>
          </a:lstStyle>
          <a:p>
            <a:pPr algn="ctr"/>
            <a:r>
              <a:rPr lang="en-US">
                <a:solidFill>
                  <a:schemeClr val="bg1"/>
                </a:solidFill>
                <a:cs typeface="Arial" pitchFamily="34" charset="0"/>
              </a:rPr>
              <a:t>Best Quality – Low Cost – Shortest Lead Time</a:t>
            </a:r>
          </a:p>
          <a:p>
            <a:pPr algn="ctr"/>
            <a:r>
              <a:rPr lang="en-US">
                <a:solidFill>
                  <a:schemeClr val="bg1"/>
                </a:solidFill>
                <a:cs typeface="Arial" pitchFamily="34" charset="0"/>
              </a:rPr>
              <a:t>Best Safety – Highest Morale</a:t>
            </a:r>
            <a:endParaRPr lang="en-US">
              <a:solidFill>
                <a:schemeClr val="bg1"/>
              </a:solidFill>
            </a:endParaRPr>
          </a:p>
        </p:txBody>
      </p:sp>
      <p:pic>
        <p:nvPicPr>
          <p:cNvPr id="3" name="Picture 2" descr="toyota way.png"/>
          <p:cNvPicPr>
            <a:picLocks noChangeAspect="1"/>
          </p:cNvPicPr>
          <p:nvPr/>
        </p:nvPicPr>
        <p:blipFill>
          <a:blip r:embed="rId2" cstate="print"/>
          <a:srcRect t="12222"/>
          <a:stretch>
            <a:fillRect/>
          </a:stretch>
        </p:blipFill>
        <p:spPr bwMode="auto">
          <a:xfrm>
            <a:off x="125392" y="419100"/>
            <a:ext cx="9018608" cy="5937250"/>
          </a:xfrm>
          <a:prstGeom prst="rect">
            <a:avLst/>
          </a:prstGeom>
          <a:noFill/>
          <a:ln w="9525">
            <a:noFill/>
            <a:miter lim="800000"/>
            <a:headEnd/>
            <a:tailEnd/>
          </a:ln>
        </p:spPr>
      </p:pic>
      <p:sp>
        <p:nvSpPr>
          <p:cNvPr id="5" name="Rectangle 4"/>
          <p:cNvSpPr>
            <a:spLocks noChangeArrowheads="1"/>
          </p:cNvSpPr>
          <p:nvPr/>
        </p:nvSpPr>
        <p:spPr bwMode="auto">
          <a:xfrm>
            <a:off x="228600" y="5056188"/>
            <a:ext cx="5791200" cy="368300"/>
          </a:xfrm>
          <a:prstGeom prst="rect">
            <a:avLst/>
          </a:prstGeom>
          <a:noFill/>
          <a:ln w="9525">
            <a:noFill/>
            <a:miter lim="800000"/>
            <a:headEnd/>
            <a:tailEnd/>
          </a:ln>
        </p:spPr>
        <p:txBody>
          <a:bodyPr>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66481" algn="l" rtl="0" fontAlgn="base">
              <a:spcBef>
                <a:spcPct val="0"/>
              </a:spcBef>
              <a:spcAft>
                <a:spcPct val="0"/>
              </a:spcAft>
              <a:defRPr sz="1600" kern="1200">
                <a:solidFill>
                  <a:schemeClr val="tx1"/>
                </a:solidFill>
                <a:latin typeface="Arial" charset="0"/>
                <a:ea typeface="+mn-ea"/>
                <a:cs typeface="+mn-cs"/>
              </a:defRPr>
            </a:lvl2pPr>
            <a:lvl3pPr marL="932962" algn="l" rtl="0" fontAlgn="base">
              <a:spcBef>
                <a:spcPct val="0"/>
              </a:spcBef>
              <a:spcAft>
                <a:spcPct val="0"/>
              </a:spcAft>
              <a:defRPr sz="1600" kern="1200">
                <a:solidFill>
                  <a:schemeClr val="tx1"/>
                </a:solidFill>
                <a:latin typeface="Arial" charset="0"/>
                <a:ea typeface="+mn-ea"/>
                <a:cs typeface="+mn-cs"/>
              </a:defRPr>
            </a:lvl3pPr>
            <a:lvl4pPr marL="1399443" algn="l" rtl="0" fontAlgn="base">
              <a:spcBef>
                <a:spcPct val="0"/>
              </a:spcBef>
              <a:spcAft>
                <a:spcPct val="0"/>
              </a:spcAft>
              <a:defRPr sz="1600" kern="1200">
                <a:solidFill>
                  <a:schemeClr val="tx1"/>
                </a:solidFill>
                <a:latin typeface="Arial" charset="0"/>
                <a:ea typeface="+mn-ea"/>
                <a:cs typeface="+mn-cs"/>
              </a:defRPr>
            </a:lvl4pPr>
            <a:lvl5pPr marL="1865925" algn="l" rtl="0" fontAlgn="base">
              <a:spcBef>
                <a:spcPct val="0"/>
              </a:spcBef>
              <a:spcAft>
                <a:spcPct val="0"/>
              </a:spcAft>
              <a:defRPr sz="1600" kern="1200">
                <a:solidFill>
                  <a:schemeClr val="tx1"/>
                </a:solidFill>
                <a:latin typeface="Arial" charset="0"/>
                <a:ea typeface="+mn-ea"/>
                <a:cs typeface="+mn-cs"/>
              </a:defRPr>
            </a:lvl5pPr>
            <a:lvl6pPr marL="2332406" algn="l" defTabSz="932962" rtl="0" eaLnBrk="1" latinLnBrk="0" hangingPunct="1">
              <a:defRPr sz="1600" kern="1200">
                <a:solidFill>
                  <a:schemeClr val="tx1"/>
                </a:solidFill>
                <a:latin typeface="Arial" charset="0"/>
                <a:ea typeface="+mn-ea"/>
                <a:cs typeface="+mn-cs"/>
              </a:defRPr>
            </a:lvl6pPr>
            <a:lvl7pPr marL="2798887" algn="l" defTabSz="932962" rtl="0" eaLnBrk="1" latinLnBrk="0" hangingPunct="1">
              <a:defRPr sz="1600" kern="1200">
                <a:solidFill>
                  <a:schemeClr val="tx1"/>
                </a:solidFill>
                <a:latin typeface="Arial" charset="0"/>
                <a:ea typeface="+mn-ea"/>
                <a:cs typeface="+mn-cs"/>
              </a:defRPr>
            </a:lvl7pPr>
            <a:lvl8pPr marL="3265368" algn="l" defTabSz="932962" rtl="0" eaLnBrk="1" latinLnBrk="0" hangingPunct="1">
              <a:defRPr sz="1600" kern="1200">
                <a:solidFill>
                  <a:schemeClr val="tx1"/>
                </a:solidFill>
                <a:latin typeface="Arial" charset="0"/>
                <a:ea typeface="+mn-ea"/>
                <a:cs typeface="+mn-cs"/>
              </a:defRPr>
            </a:lvl8pPr>
            <a:lvl9pPr marL="3731849" algn="l" defTabSz="932962" rtl="0" eaLnBrk="1" latinLnBrk="0" hangingPunct="1">
              <a:defRPr sz="1600" kern="1200">
                <a:solidFill>
                  <a:schemeClr val="tx1"/>
                </a:solidFill>
                <a:latin typeface="Arial" charset="0"/>
                <a:ea typeface="+mn-ea"/>
                <a:cs typeface="+mn-cs"/>
              </a:defRPr>
            </a:lvl9pPr>
          </a:lstStyle>
          <a:p>
            <a:pPr algn="ctr"/>
            <a:r>
              <a:rPr lang="en-US" dirty="0">
                <a:solidFill>
                  <a:schemeClr val="bg1"/>
                </a:solidFill>
                <a:cs typeface="Arial" pitchFamily="34" charset="0"/>
              </a:rPr>
              <a:t>PDCA Learning Cycles</a:t>
            </a:r>
            <a:endParaRPr lang="en-US" dirty="0">
              <a:solidFill>
                <a:schemeClr val="bg1"/>
              </a:solidFill>
            </a:endParaRPr>
          </a:p>
        </p:txBody>
      </p:sp>
      <p:sp>
        <p:nvSpPr>
          <p:cNvPr id="6" name="Rectangle 5"/>
          <p:cNvSpPr/>
          <p:nvPr/>
        </p:nvSpPr>
        <p:spPr>
          <a:xfrm>
            <a:off x="409575" y="3205163"/>
            <a:ext cx="1714500" cy="646112"/>
          </a:xfrm>
          <a:prstGeom prst="rect">
            <a:avLst/>
          </a:prstGeom>
        </p:spPr>
        <p:txBody>
          <a:bodyPr>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66481" algn="l" rtl="0" fontAlgn="base">
              <a:spcBef>
                <a:spcPct val="0"/>
              </a:spcBef>
              <a:spcAft>
                <a:spcPct val="0"/>
              </a:spcAft>
              <a:defRPr sz="1600" kern="1200">
                <a:solidFill>
                  <a:schemeClr val="tx1"/>
                </a:solidFill>
                <a:latin typeface="Arial" charset="0"/>
                <a:ea typeface="+mn-ea"/>
                <a:cs typeface="+mn-cs"/>
              </a:defRPr>
            </a:lvl2pPr>
            <a:lvl3pPr marL="932962" algn="l" rtl="0" fontAlgn="base">
              <a:spcBef>
                <a:spcPct val="0"/>
              </a:spcBef>
              <a:spcAft>
                <a:spcPct val="0"/>
              </a:spcAft>
              <a:defRPr sz="1600" kern="1200">
                <a:solidFill>
                  <a:schemeClr val="tx1"/>
                </a:solidFill>
                <a:latin typeface="Arial" charset="0"/>
                <a:ea typeface="+mn-ea"/>
                <a:cs typeface="+mn-cs"/>
              </a:defRPr>
            </a:lvl3pPr>
            <a:lvl4pPr marL="1399443" algn="l" rtl="0" fontAlgn="base">
              <a:spcBef>
                <a:spcPct val="0"/>
              </a:spcBef>
              <a:spcAft>
                <a:spcPct val="0"/>
              </a:spcAft>
              <a:defRPr sz="1600" kern="1200">
                <a:solidFill>
                  <a:schemeClr val="tx1"/>
                </a:solidFill>
                <a:latin typeface="Arial" charset="0"/>
                <a:ea typeface="+mn-ea"/>
                <a:cs typeface="+mn-cs"/>
              </a:defRPr>
            </a:lvl4pPr>
            <a:lvl5pPr marL="1865925" algn="l" rtl="0" fontAlgn="base">
              <a:spcBef>
                <a:spcPct val="0"/>
              </a:spcBef>
              <a:spcAft>
                <a:spcPct val="0"/>
              </a:spcAft>
              <a:defRPr sz="1600" kern="1200">
                <a:solidFill>
                  <a:schemeClr val="tx1"/>
                </a:solidFill>
                <a:latin typeface="Arial" charset="0"/>
                <a:ea typeface="+mn-ea"/>
                <a:cs typeface="+mn-cs"/>
              </a:defRPr>
            </a:lvl5pPr>
            <a:lvl6pPr marL="2332406" algn="l" defTabSz="932962" rtl="0" eaLnBrk="1" latinLnBrk="0" hangingPunct="1">
              <a:defRPr sz="1600" kern="1200">
                <a:solidFill>
                  <a:schemeClr val="tx1"/>
                </a:solidFill>
                <a:latin typeface="Arial" charset="0"/>
                <a:ea typeface="+mn-ea"/>
                <a:cs typeface="+mn-cs"/>
              </a:defRPr>
            </a:lvl6pPr>
            <a:lvl7pPr marL="2798887" algn="l" defTabSz="932962" rtl="0" eaLnBrk="1" latinLnBrk="0" hangingPunct="1">
              <a:defRPr sz="1600" kern="1200">
                <a:solidFill>
                  <a:schemeClr val="tx1"/>
                </a:solidFill>
                <a:latin typeface="Arial" charset="0"/>
                <a:ea typeface="+mn-ea"/>
                <a:cs typeface="+mn-cs"/>
              </a:defRPr>
            </a:lvl7pPr>
            <a:lvl8pPr marL="3265368" algn="l" defTabSz="932962" rtl="0" eaLnBrk="1" latinLnBrk="0" hangingPunct="1">
              <a:defRPr sz="1600" kern="1200">
                <a:solidFill>
                  <a:schemeClr val="tx1"/>
                </a:solidFill>
                <a:latin typeface="Arial" charset="0"/>
                <a:ea typeface="+mn-ea"/>
                <a:cs typeface="+mn-cs"/>
              </a:defRPr>
            </a:lvl8pPr>
            <a:lvl9pPr marL="3731849" algn="l" defTabSz="932962" rtl="0" eaLnBrk="1" latinLnBrk="0" hangingPunct="1">
              <a:defRPr sz="1600" kern="1200">
                <a:solidFill>
                  <a:schemeClr val="tx1"/>
                </a:solidFill>
                <a:latin typeface="Arial" charset="0"/>
                <a:ea typeface="+mn-ea"/>
                <a:cs typeface="+mn-cs"/>
              </a:defRPr>
            </a:lvl9pPr>
          </a:lstStyle>
          <a:p>
            <a:pPr algn="ctr">
              <a:defRPr/>
            </a:pPr>
            <a:r>
              <a:rPr lang="en-US" dirty="0">
                <a:solidFill>
                  <a:schemeClr val="accent5"/>
                </a:solidFill>
                <a:cs typeface="Arial" pitchFamily="34" charset="0"/>
              </a:rPr>
              <a:t>Continuous</a:t>
            </a:r>
          </a:p>
          <a:p>
            <a:pPr algn="ctr">
              <a:defRPr/>
            </a:pPr>
            <a:r>
              <a:rPr lang="en-US" dirty="0">
                <a:solidFill>
                  <a:schemeClr val="accent5"/>
                </a:solidFill>
                <a:cs typeface="Arial" pitchFamily="34" charset="0"/>
              </a:rPr>
              <a:t>Improvement</a:t>
            </a:r>
            <a:endParaRPr lang="en-US" dirty="0">
              <a:solidFill>
                <a:schemeClr val="accent5"/>
              </a:solidFill>
            </a:endParaRPr>
          </a:p>
        </p:txBody>
      </p:sp>
      <p:sp>
        <p:nvSpPr>
          <p:cNvPr id="7" name="Rectangle 6"/>
          <p:cNvSpPr/>
          <p:nvPr/>
        </p:nvSpPr>
        <p:spPr>
          <a:xfrm>
            <a:off x="4143375" y="3205163"/>
            <a:ext cx="1714500" cy="646112"/>
          </a:xfrm>
          <a:prstGeom prst="rect">
            <a:avLst/>
          </a:prstGeom>
        </p:spPr>
        <p:txBody>
          <a:bodyPr>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66481" algn="l" rtl="0" fontAlgn="base">
              <a:spcBef>
                <a:spcPct val="0"/>
              </a:spcBef>
              <a:spcAft>
                <a:spcPct val="0"/>
              </a:spcAft>
              <a:defRPr sz="1600" kern="1200">
                <a:solidFill>
                  <a:schemeClr val="tx1"/>
                </a:solidFill>
                <a:latin typeface="Arial" charset="0"/>
                <a:ea typeface="+mn-ea"/>
                <a:cs typeface="+mn-cs"/>
              </a:defRPr>
            </a:lvl2pPr>
            <a:lvl3pPr marL="932962" algn="l" rtl="0" fontAlgn="base">
              <a:spcBef>
                <a:spcPct val="0"/>
              </a:spcBef>
              <a:spcAft>
                <a:spcPct val="0"/>
              </a:spcAft>
              <a:defRPr sz="1600" kern="1200">
                <a:solidFill>
                  <a:schemeClr val="tx1"/>
                </a:solidFill>
                <a:latin typeface="Arial" charset="0"/>
                <a:ea typeface="+mn-ea"/>
                <a:cs typeface="+mn-cs"/>
              </a:defRPr>
            </a:lvl3pPr>
            <a:lvl4pPr marL="1399443" algn="l" rtl="0" fontAlgn="base">
              <a:spcBef>
                <a:spcPct val="0"/>
              </a:spcBef>
              <a:spcAft>
                <a:spcPct val="0"/>
              </a:spcAft>
              <a:defRPr sz="1600" kern="1200">
                <a:solidFill>
                  <a:schemeClr val="tx1"/>
                </a:solidFill>
                <a:latin typeface="Arial" charset="0"/>
                <a:ea typeface="+mn-ea"/>
                <a:cs typeface="+mn-cs"/>
              </a:defRPr>
            </a:lvl4pPr>
            <a:lvl5pPr marL="1865925" algn="l" rtl="0" fontAlgn="base">
              <a:spcBef>
                <a:spcPct val="0"/>
              </a:spcBef>
              <a:spcAft>
                <a:spcPct val="0"/>
              </a:spcAft>
              <a:defRPr sz="1600" kern="1200">
                <a:solidFill>
                  <a:schemeClr val="tx1"/>
                </a:solidFill>
                <a:latin typeface="Arial" charset="0"/>
                <a:ea typeface="+mn-ea"/>
                <a:cs typeface="+mn-cs"/>
              </a:defRPr>
            </a:lvl5pPr>
            <a:lvl6pPr marL="2332406" algn="l" defTabSz="932962" rtl="0" eaLnBrk="1" latinLnBrk="0" hangingPunct="1">
              <a:defRPr sz="1600" kern="1200">
                <a:solidFill>
                  <a:schemeClr val="tx1"/>
                </a:solidFill>
                <a:latin typeface="Arial" charset="0"/>
                <a:ea typeface="+mn-ea"/>
                <a:cs typeface="+mn-cs"/>
              </a:defRPr>
            </a:lvl6pPr>
            <a:lvl7pPr marL="2798887" algn="l" defTabSz="932962" rtl="0" eaLnBrk="1" latinLnBrk="0" hangingPunct="1">
              <a:defRPr sz="1600" kern="1200">
                <a:solidFill>
                  <a:schemeClr val="tx1"/>
                </a:solidFill>
                <a:latin typeface="Arial" charset="0"/>
                <a:ea typeface="+mn-ea"/>
                <a:cs typeface="+mn-cs"/>
              </a:defRPr>
            </a:lvl7pPr>
            <a:lvl8pPr marL="3265368" algn="l" defTabSz="932962" rtl="0" eaLnBrk="1" latinLnBrk="0" hangingPunct="1">
              <a:defRPr sz="1600" kern="1200">
                <a:solidFill>
                  <a:schemeClr val="tx1"/>
                </a:solidFill>
                <a:latin typeface="Arial" charset="0"/>
                <a:ea typeface="+mn-ea"/>
                <a:cs typeface="+mn-cs"/>
              </a:defRPr>
            </a:lvl8pPr>
            <a:lvl9pPr marL="3731849" algn="l" defTabSz="932962" rtl="0" eaLnBrk="1" latinLnBrk="0" hangingPunct="1">
              <a:defRPr sz="1600" kern="1200">
                <a:solidFill>
                  <a:schemeClr val="tx1"/>
                </a:solidFill>
                <a:latin typeface="Arial" charset="0"/>
                <a:ea typeface="+mn-ea"/>
                <a:cs typeface="+mn-cs"/>
              </a:defRPr>
            </a:lvl9pPr>
          </a:lstStyle>
          <a:p>
            <a:pPr algn="ctr">
              <a:defRPr/>
            </a:pPr>
            <a:r>
              <a:rPr lang="en-US" dirty="0">
                <a:solidFill>
                  <a:schemeClr val="accent5"/>
                </a:solidFill>
                <a:cs typeface="Arial" pitchFamily="34" charset="0"/>
              </a:rPr>
              <a:t>Respect</a:t>
            </a:r>
            <a:r>
              <a:rPr lang="en-US" dirty="0">
                <a:solidFill>
                  <a:schemeClr val="accent5"/>
                </a:solidFill>
              </a:rPr>
              <a:t> for</a:t>
            </a:r>
          </a:p>
          <a:p>
            <a:pPr algn="ctr">
              <a:defRPr/>
            </a:pPr>
            <a:r>
              <a:rPr lang="en-US" dirty="0">
                <a:solidFill>
                  <a:schemeClr val="accent5"/>
                </a:solidFill>
                <a:cs typeface="Arial" pitchFamily="34" charset="0"/>
              </a:rPr>
              <a:t>People</a:t>
            </a:r>
          </a:p>
        </p:txBody>
      </p:sp>
      <p:sp>
        <p:nvSpPr>
          <p:cNvPr id="8" name="Rectangle 7"/>
          <p:cNvSpPr>
            <a:spLocks noChangeArrowheads="1"/>
          </p:cNvSpPr>
          <p:nvPr/>
        </p:nvSpPr>
        <p:spPr bwMode="auto">
          <a:xfrm>
            <a:off x="228600" y="1181100"/>
            <a:ext cx="5791200" cy="369888"/>
          </a:xfrm>
          <a:prstGeom prst="rect">
            <a:avLst/>
          </a:prstGeom>
          <a:noFill/>
          <a:ln w="9525">
            <a:noFill/>
            <a:miter lim="800000"/>
            <a:headEnd/>
            <a:tailEnd/>
          </a:ln>
        </p:spPr>
        <p:txBody>
          <a:bodyPr>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66481" algn="l" rtl="0" fontAlgn="base">
              <a:spcBef>
                <a:spcPct val="0"/>
              </a:spcBef>
              <a:spcAft>
                <a:spcPct val="0"/>
              </a:spcAft>
              <a:defRPr sz="1600" kern="1200">
                <a:solidFill>
                  <a:schemeClr val="tx1"/>
                </a:solidFill>
                <a:latin typeface="Arial" charset="0"/>
                <a:ea typeface="+mn-ea"/>
                <a:cs typeface="+mn-cs"/>
              </a:defRPr>
            </a:lvl2pPr>
            <a:lvl3pPr marL="932962" algn="l" rtl="0" fontAlgn="base">
              <a:spcBef>
                <a:spcPct val="0"/>
              </a:spcBef>
              <a:spcAft>
                <a:spcPct val="0"/>
              </a:spcAft>
              <a:defRPr sz="1600" kern="1200">
                <a:solidFill>
                  <a:schemeClr val="tx1"/>
                </a:solidFill>
                <a:latin typeface="Arial" charset="0"/>
                <a:ea typeface="+mn-ea"/>
                <a:cs typeface="+mn-cs"/>
              </a:defRPr>
            </a:lvl3pPr>
            <a:lvl4pPr marL="1399443" algn="l" rtl="0" fontAlgn="base">
              <a:spcBef>
                <a:spcPct val="0"/>
              </a:spcBef>
              <a:spcAft>
                <a:spcPct val="0"/>
              </a:spcAft>
              <a:defRPr sz="1600" kern="1200">
                <a:solidFill>
                  <a:schemeClr val="tx1"/>
                </a:solidFill>
                <a:latin typeface="Arial" charset="0"/>
                <a:ea typeface="+mn-ea"/>
                <a:cs typeface="+mn-cs"/>
              </a:defRPr>
            </a:lvl4pPr>
            <a:lvl5pPr marL="1865925" algn="l" rtl="0" fontAlgn="base">
              <a:spcBef>
                <a:spcPct val="0"/>
              </a:spcBef>
              <a:spcAft>
                <a:spcPct val="0"/>
              </a:spcAft>
              <a:defRPr sz="1600" kern="1200">
                <a:solidFill>
                  <a:schemeClr val="tx1"/>
                </a:solidFill>
                <a:latin typeface="Arial" charset="0"/>
                <a:ea typeface="+mn-ea"/>
                <a:cs typeface="+mn-cs"/>
              </a:defRPr>
            </a:lvl5pPr>
            <a:lvl6pPr marL="2332406" algn="l" defTabSz="932962" rtl="0" eaLnBrk="1" latinLnBrk="0" hangingPunct="1">
              <a:defRPr sz="1600" kern="1200">
                <a:solidFill>
                  <a:schemeClr val="tx1"/>
                </a:solidFill>
                <a:latin typeface="Arial" charset="0"/>
                <a:ea typeface="+mn-ea"/>
                <a:cs typeface="+mn-cs"/>
              </a:defRPr>
            </a:lvl6pPr>
            <a:lvl7pPr marL="2798887" algn="l" defTabSz="932962" rtl="0" eaLnBrk="1" latinLnBrk="0" hangingPunct="1">
              <a:defRPr sz="1600" kern="1200">
                <a:solidFill>
                  <a:schemeClr val="tx1"/>
                </a:solidFill>
                <a:latin typeface="Arial" charset="0"/>
                <a:ea typeface="+mn-ea"/>
                <a:cs typeface="+mn-cs"/>
              </a:defRPr>
            </a:lvl7pPr>
            <a:lvl8pPr marL="3265368" algn="l" defTabSz="932962" rtl="0" eaLnBrk="1" latinLnBrk="0" hangingPunct="1">
              <a:defRPr sz="1600" kern="1200">
                <a:solidFill>
                  <a:schemeClr val="tx1"/>
                </a:solidFill>
                <a:latin typeface="Arial" charset="0"/>
                <a:ea typeface="+mn-ea"/>
                <a:cs typeface="+mn-cs"/>
              </a:defRPr>
            </a:lvl8pPr>
            <a:lvl9pPr marL="3731849" algn="l" defTabSz="932962" rtl="0" eaLnBrk="1" latinLnBrk="0" hangingPunct="1">
              <a:defRPr sz="1600" kern="1200">
                <a:solidFill>
                  <a:schemeClr val="tx1"/>
                </a:solidFill>
                <a:latin typeface="Arial" charset="0"/>
                <a:ea typeface="+mn-ea"/>
                <a:cs typeface="+mn-cs"/>
              </a:defRPr>
            </a:lvl9pPr>
          </a:lstStyle>
          <a:p>
            <a:pPr algn="ctr"/>
            <a:r>
              <a:rPr lang="en-US">
                <a:solidFill>
                  <a:schemeClr val="bg1"/>
                </a:solidFill>
                <a:cs typeface="Arial" pitchFamily="34" charset="0"/>
              </a:rPr>
              <a:t>True North</a:t>
            </a:r>
            <a:endParaRPr lang="en-US">
              <a:solidFill>
                <a:schemeClr val="bg1"/>
              </a:solidFill>
            </a:endParaRPr>
          </a:p>
        </p:txBody>
      </p:sp>
      <p:sp>
        <p:nvSpPr>
          <p:cNvPr id="9" name="Title 7"/>
          <p:cNvSpPr>
            <a:spLocks noGrp="1"/>
          </p:cNvSpPr>
          <p:nvPr/>
        </p:nvSpPr>
        <p:spPr bwMode="auto">
          <a:xfrm>
            <a:off x="409575" y="381000"/>
            <a:ext cx="8531623" cy="329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913429" rtl="0" eaLnBrk="1" fontAlgn="base" hangingPunct="1">
              <a:spcBef>
                <a:spcPct val="0"/>
              </a:spcBef>
              <a:spcAft>
                <a:spcPct val="0"/>
              </a:spcAft>
              <a:tabLst>
                <a:tab pos="275324" algn="l"/>
              </a:tabLst>
              <a:defRPr lang="en-US" sz="2100" b="1" baseline="0" noProof="0" dirty="0">
                <a:solidFill>
                  <a:schemeClr val="tx2"/>
                </a:solidFill>
                <a:latin typeface="+mj-lt"/>
                <a:ea typeface="+mj-ea"/>
                <a:cs typeface="+mj-cs"/>
              </a:defRPr>
            </a:lvl1pPr>
            <a:lvl2pPr algn="l" defTabSz="913429" rtl="0" eaLnBrk="1" fontAlgn="base" hangingPunct="1">
              <a:spcBef>
                <a:spcPct val="0"/>
              </a:spcBef>
              <a:spcAft>
                <a:spcPct val="0"/>
              </a:spcAft>
              <a:defRPr sz="1900" b="1">
                <a:solidFill>
                  <a:schemeClr val="tx2"/>
                </a:solidFill>
                <a:latin typeface="Arial" charset="0"/>
              </a:defRPr>
            </a:lvl2pPr>
            <a:lvl3pPr algn="l" defTabSz="913429" rtl="0" eaLnBrk="1" fontAlgn="base" hangingPunct="1">
              <a:spcBef>
                <a:spcPct val="0"/>
              </a:spcBef>
              <a:spcAft>
                <a:spcPct val="0"/>
              </a:spcAft>
              <a:defRPr sz="1900" b="1">
                <a:solidFill>
                  <a:schemeClr val="tx2"/>
                </a:solidFill>
                <a:latin typeface="Arial" charset="0"/>
              </a:defRPr>
            </a:lvl3pPr>
            <a:lvl4pPr algn="l" defTabSz="913429" rtl="0" eaLnBrk="1" fontAlgn="base" hangingPunct="1">
              <a:spcBef>
                <a:spcPct val="0"/>
              </a:spcBef>
              <a:spcAft>
                <a:spcPct val="0"/>
              </a:spcAft>
              <a:defRPr sz="1900" b="1">
                <a:solidFill>
                  <a:schemeClr val="tx2"/>
                </a:solidFill>
                <a:latin typeface="Arial" charset="0"/>
              </a:defRPr>
            </a:lvl4pPr>
            <a:lvl5pPr algn="l" defTabSz="913429" rtl="0" eaLnBrk="1" fontAlgn="base" hangingPunct="1">
              <a:spcBef>
                <a:spcPct val="0"/>
              </a:spcBef>
              <a:spcAft>
                <a:spcPct val="0"/>
              </a:spcAft>
              <a:defRPr sz="1900" b="1">
                <a:solidFill>
                  <a:schemeClr val="tx2"/>
                </a:solidFill>
                <a:latin typeface="Arial" charset="0"/>
              </a:defRPr>
            </a:lvl5pPr>
            <a:lvl6pPr marL="466431" algn="l" defTabSz="913429" rtl="0" eaLnBrk="1" fontAlgn="base" hangingPunct="1">
              <a:spcBef>
                <a:spcPct val="0"/>
              </a:spcBef>
              <a:spcAft>
                <a:spcPct val="0"/>
              </a:spcAft>
              <a:defRPr sz="1900" b="1">
                <a:solidFill>
                  <a:schemeClr val="tx2"/>
                </a:solidFill>
                <a:latin typeface="Arial" charset="0"/>
              </a:defRPr>
            </a:lvl6pPr>
            <a:lvl7pPr marL="932863" algn="l" defTabSz="913429" rtl="0" eaLnBrk="1" fontAlgn="base" hangingPunct="1">
              <a:spcBef>
                <a:spcPct val="0"/>
              </a:spcBef>
              <a:spcAft>
                <a:spcPct val="0"/>
              </a:spcAft>
              <a:defRPr sz="1900" b="1">
                <a:solidFill>
                  <a:schemeClr val="tx2"/>
                </a:solidFill>
                <a:latin typeface="Arial" charset="0"/>
              </a:defRPr>
            </a:lvl7pPr>
            <a:lvl8pPr marL="1399295" algn="l" defTabSz="913429" rtl="0" eaLnBrk="1" fontAlgn="base" hangingPunct="1">
              <a:spcBef>
                <a:spcPct val="0"/>
              </a:spcBef>
              <a:spcAft>
                <a:spcPct val="0"/>
              </a:spcAft>
              <a:defRPr sz="1900" b="1">
                <a:solidFill>
                  <a:schemeClr val="tx2"/>
                </a:solidFill>
                <a:latin typeface="Arial" charset="0"/>
              </a:defRPr>
            </a:lvl8pPr>
            <a:lvl9pPr marL="1865728" algn="l" defTabSz="913429" rtl="0" eaLnBrk="1" fontAlgn="base" hangingPunct="1">
              <a:spcBef>
                <a:spcPct val="0"/>
              </a:spcBef>
              <a:spcAft>
                <a:spcPct val="0"/>
              </a:spcAft>
              <a:defRPr sz="1900" b="1">
                <a:solidFill>
                  <a:schemeClr val="tx2"/>
                </a:solidFill>
                <a:latin typeface="Arial" charset="0"/>
              </a:defRPr>
            </a:lvl9pPr>
          </a:lstStyle>
          <a:p>
            <a:pPr eaLnBrk="1" hangingPunct="1"/>
            <a:r>
              <a:rPr lang="en-US" dirty="0">
                <a:cs typeface="Arial" pitchFamily="34" charset="0"/>
              </a:rPr>
              <a:t>The Toyota 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7" descr="screen"/>
          <p:cNvPicPr>
            <a:picLocks noChangeAspect="1" noChangeArrowheads="1"/>
          </p:cNvPicPr>
          <p:nvPr/>
        </p:nvPicPr>
        <p:blipFill>
          <a:blip r:embed="rId3" cstate="print"/>
          <a:srcRect/>
          <a:stretch>
            <a:fillRect/>
          </a:stretch>
        </p:blipFill>
        <p:spPr bwMode="auto">
          <a:xfrm>
            <a:off x="3856892" y="552450"/>
            <a:ext cx="4851400" cy="4591050"/>
          </a:xfrm>
          <a:prstGeom prst="rect">
            <a:avLst/>
          </a:prstGeom>
          <a:noFill/>
          <a:ln w="9525">
            <a:noFill/>
            <a:miter lim="800000"/>
            <a:headEnd/>
            <a:tailEnd/>
          </a:ln>
        </p:spPr>
      </p:pic>
      <p:sp>
        <p:nvSpPr>
          <p:cNvPr id="9219" name="Rectangle 3"/>
          <p:cNvSpPr>
            <a:spLocks noGrp="1" noChangeArrowheads="1"/>
          </p:cNvSpPr>
          <p:nvPr>
            <p:ph type="subTitle" idx="4294967295"/>
          </p:nvPr>
        </p:nvSpPr>
        <p:spPr>
          <a:xfrm>
            <a:off x="427892" y="4762500"/>
            <a:ext cx="6858000" cy="1752600"/>
          </a:xfrm>
        </p:spPr>
        <p:txBody>
          <a:bodyPr/>
          <a:lstStyle/>
          <a:p>
            <a:pPr marL="0" indent="0" algn="ctr" eaLnBrk="1" hangingPunct="1">
              <a:buFontTx/>
              <a:buNone/>
            </a:pPr>
            <a:r>
              <a:rPr lang="en-US" sz="2800" dirty="0"/>
              <a:t>Lean increases product value by removing waste and slowly driving a process towards perfection.  </a:t>
            </a:r>
          </a:p>
        </p:txBody>
      </p:sp>
      <p:sp>
        <p:nvSpPr>
          <p:cNvPr id="9220" name="Rectangle 5"/>
          <p:cNvSpPr>
            <a:spLocks noChangeArrowheads="1"/>
          </p:cNvSpPr>
          <p:nvPr/>
        </p:nvSpPr>
        <p:spPr bwMode="auto">
          <a:xfrm>
            <a:off x="457200" y="0"/>
            <a:ext cx="7772400" cy="1143000"/>
          </a:xfrm>
          <a:prstGeom prst="rect">
            <a:avLst/>
          </a:prstGeom>
          <a:noFill/>
          <a:ln w="9525">
            <a:noFill/>
            <a:miter lim="800000"/>
            <a:headEnd/>
            <a:tailEnd/>
          </a:ln>
        </p:spPr>
        <p:txBody>
          <a:bodyPr anchor="ctr"/>
          <a:lstStyle/>
          <a:p>
            <a:r>
              <a:rPr lang="en-US" sz="2800" b="1">
                <a:solidFill>
                  <a:srgbClr val="000000"/>
                </a:solidFill>
                <a:latin typeface="Calibri" pitchFamily="34" charset="0"/>
                <a:cs typeface="Arial" pitchFamily="34" charset="0"/>
              </a:rPr>
              <a:t>Lean Philosophy</a:t>
            </a:r>
          </a:p>
        </p:txBody>
      </p:sp>
      <p:sp>
        <p:nvSpPr>
          <p:cNvPr id="9221" name="Rectangle 2"/>
          <p:cNvSpPr>
            <a:spLocks noGrp="1" noChangeArrowheads="1"/>
          </p:cNvSpPr>
          <p:nvPr>
            <p:ph type="ctrTitle" idx="4294967295"/>
          </p:nvPr>
        </p:nvSpPr>
        <p:spPr>
          <a:xfrm>
            <a:off x="4191000" y="1790700"/>
            <a:ext cx="4724400" cy="2667000"/>
          </a:xfrm>
        </p:spPr>
        <p:txBody>
          <a:bodyPr/>
          <a:lstStyle/>
          <a:p>
            <a:pPr eaLnBrk="1" hangingPunct="1"/>
            <a:r>
              <a:rPr lang="en-US" sz="2800" dirty="0"/>
              <a:t>Lean Is…</a:t>
            </a:r>
            <a:r>
              <a:rPr lang="en-US" sz="2400" dirty="0"/>
              <a:t/>
            </a:r>
            <a:br>
              <a:rPr lang="en-US" sz="2400" dirty="0"/>
            </a:br>
            <a:r>
              <a:rPr lang="en-US" sz="2400" dirty="0"/>
              <a:t>“The endless transformation</a:t>
            </a:r>
            <a:br>
              <a:rPr lang="en-US" sz="2400" dirty="0"/>
            </a:br>
            <a:r>
              <a:rPr lang="en-US" sz="2400" dirty="0"/>
              <a:t> of waste into value </a:t>
            </a:r>
            <a:r>
              <a:rPr lang="en-US" sz="2400" b="1" u="sng" dirty="0"/>
              <a:t>from the </a:t>
            </a:r>
            <a:br>
              <a:rPr lang="en-US" sz="2400" b="1" u="sng" dirty="0"/>
            </a:br>
            <a:r>
              <a:rPr lang="en-US" sz="2400" b="1" u="sng" dirty="0"/>
              <a:t>customer’s perspective</a:t>
            </a:r>
            <a:r>
              <a:rPr lang="en-US" sz="2400" dirty="0"/>
              <a:t>”. </a:t>
            </a:r>
            <a:br>
              <a:rPr lang="en-US" sz="2400" dirty="0"/>
            </a:br>
            <a:endParaRPr lang="en-US" sz="1800" dirty="0"/>
          </a:p>
        </p:txBody>
      </p:sp>
      <p:sp>
        <p:nvSpPr>
          <p:cNvPr id="9222" name="Rectangle 9"/>
          <p:cNvSpPr>
            <a:spLocks noChangeArrowheads="1"/>
          </p:cNvSpPr>
          <p:nvPr/>
        </p:nvSpPr>
        <p:spPr bwMode="auto">
          <a:xfrm>
            <a:off x="4267200" y="4114800"/>
            <a:ext cx="3784600" cy="369888"/>
          </a:xfrm>
          <a:prstGeom prst="rect">
            <a:avLst/>
          </a:prstGeom>
          <a:noFill/>
          <a:ln w="9525">
            <a:noFill/>
            <a:miter lim="800000"/>
            <a:headEnd/>
            <a:tailEnd/>
          </a:ln>
        </p:spPr>
        <p:txBody>
          <a:bodyPr wrap="none">
            <a:spAutoFit/>
          </a:bodyPr>
          <a:lstStyle/>
          <a:p>
            <a:r>
              <a:rPr lang="en-US" sz="1800">
                <a:solidFill>
                  <a:srgbClr val="000000"/>
                </a:solidFill>
                <a:latin typeface="Arial" pitchFamily="34" charset="0"/>
                <a:cs typeface="Arial" pitchFamily="34" charset="0"/>
              </a:rPr>
              <a:t>Womack and Jones, </a:t>
            </a:r>
            <a:r>
              <a:rPr lang="en-US" sz="1800" i="1">
                <a:solidFill>
                  <a:srgbClr val="000000"/>
                </a:solidFill>
                <a:latin typeface="Arial" pitchFamily="34" charset="0"/>
                <a:cs typeface="Arial" pitchFamily="34" charset="0"/>
              </a:rPr>
              <a:t>Lean Thinking</a:t>
            </a:r>
            <a:endParaRPr lang="en-US" sz="1800">
              <a:solidFill>
                <a:srgbClr val="000000"/>
              </a:solidFill>
              <a:latin typeface="Arial" pitchFamily="34" charset="0"/>
              <a:cs typeface="Arial" pitchFamily="34" charset="0"/>
            </a:endParaRPr>
          </a:p>
        </p:txBody>
      </p:sp>
      <p:pic>
        <p:nvPicPr>
          <p:cNvPr id="9223" name="Picture 10" descr="Lean Thinking: Banish Waste and Create Wealth in Your Corporation, Revised and Updated">
            <a:hlinkClick r:id="rId4"/>
          </p:cNvPr>
          <p:cNvPicPr>
            <a:picLocks noChangeAspect="1" noChangeArrowheads="1"/>
          </p:cNvPicPr>
          <p:nvPr/>
        </p:nvPicPr>
        <p:blipFill>
          <a:blip r:embed="rId5" cstate="print"/>
          <a:srcRect/>
          <a:stretch>
            <a:fillRect/>
          </a:stretch>
        </p:blipFill>
        <p:spPr bwMode="auto">
          <a:xfrm>
            <a:off x="533400" y="1600200"/>
            <a:ext cx="2857500" cy="2857500"/>
          </a:xfrm>
          <a:prstGeom prst="rect">
            <a:avLst/>
          </a:prstGeom>
          <a:noFill/>
          <a:ln w="9525">
            <a:noFill/>
            <a:miter lim="800000"/>
            <a:headEnd/>
            <a:tailEnd/>
          </a:ln>
        </p:spPr>
      </p:pic>
    </p:spTree>
    <p:extLst>
      <p:ext uri="{BB962C8B-B14F-4D97-AF65-F5344CB8AC3E}">
        <p14:creationId xmlns:p14="http://schemas.microsoft.com/office/powerpoint/2010/main" val="423555484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body" idx="4294967295"/>
          </p:nvPr>
        </p:nvSpPr>
        <p:spPr>
          <a:xfrm>
            <a:off x="685800" y="1676400"/>
            <a:ext cx="7696200" cy="2667000"/>
          </a:xfrm>
        </p:spPr>
        <p:txBody>
          <a:bodyPr/>
          <a:lstStyle/>
          <a:p>
            <a:pPr algn="l" eaLnBrk="1" hangingPunct="1"/>
            <a:r>
              <a:rPr lang="en-US" sz="2800" dirty="0"/>
              <a:t>“It is impossible to improve any process until it is standardized.  If the process is shifting from here to there than any improvement will just be one more variation that is occasionally used and mostly ignored.  One must standardize the process before improvements can be made.” </a:t>
            </a:r>
          </a:p>
          <a:p>
            <a:pPr eaLnBrk="1" hangingPunct="1"/>
            <a:r>
              <a:rPr lang="en-US" sz="2800" i="1" dirty="0"/>
              <a:t>Masaaki Imai</a:t>
            </a:r>
          </a:p>
          <a:p>
            <a:pPr algn="l" eaLnBrk="1" hangingPunct="1"/>
            <a:endParaRPr lang="en-US" sz="2800" dirty="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N Logo - Blue 072.jpg"/>
          <p:cNvPicPr>
            <a:picLocks noChangeAspect="1"/>
          </p:cNvPicPr>
          <p:nvPr/>
        </p:nvPicPr>
        <p:blipFill>
          <a:blip r:embed="rId2" cstate="print"/>
          <a:stretch>
            <a:fillRect/>
          </a:stretch>
        </p:blipFill>
        <p:spPr>
          <a:xfrm>
            <a:off x="2464565" y="1627933"/>
            <a:ext cx="4214870" cy="3602134"/>
          </a:xfrm>
          <a:prstGeom prst="rect">
            <a:avLst/>
          </a:prstGeom>
        </p:spPr>
      </p:pic>
      <p:sp>
        <p:nvSpPr>
          <p:cNvPr id="5" name="Rectangle 4"/>
          <p:cNvSpPr/>
          <p:nvPr/>
        </p:nvSpPr>
        <p:spPr>
          <a:xfrm>
            <a:off x="0" y="842664"/>
            <a:ext cx="9144000" cy="523220"/>
          </a:xfrm>
          <a:prstGeom prst="rect">
            <a:avLst/>
          </a:prstGeom>
        </p:spPr>
        <p:txBody>
          <a:bodyPr wrap="square">
            <a:spAutoFit/>
          </a:bodyPr>
          <a:lstStyle/>
          <a:p>
            <a:pPr algn="ctr"/>
            <a:r>
              <a:rPr lang="en-US" sz="2800" b="1" dirty="0">
                <a:solidFill>
                  <a:schemeClr val="tx2">
                    <a:lumMod val="75000"/>
                  </a:schemeClr>
                </a:solidFill>
              </a:rPr>
              <a:t>Best Place To Give Care – Best Place to Get Care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8" descr="pyramid slide 1.png"/>
          <p:cNvPicPr>
            <a:picLocks noChangeAspect="1"/>
          </p:cNvPicPr>
          <p:nvPr/>
        </p:nvPicPr>
        <p:blipFill>
          <a:blip r:embed="rId3" cstate="print"/>
          <a:srcRect/>
          <a:stretch>
            <a:fillRect/>
          </a:stretch>
        </p:blipFill>
        <p:spPr bwMode="auto">
          <a:xfrm>
            <a:off x="0" y="0"/>
            <a:ext cx="9144000" cy="6858000"/>
          </a:xfrm>
          <a:prstGeom prst="rect">
            <a:avLst/>
          </a:prstGeom>
        </p:spPr>
      </p:pic>
      <p:sp>
        <p:nvSpPr>
          <p:cNvPr id="19458" name="Text Box 4"/>
          <p:cNvSpPr txBox="1">
            <a:spLocks noChangeArrowheads="1"/>
          </p:cNvSpPr>
          <p:nvPr/>
        </p:nvSpPr>
        <p:spPr bwMode="auto">
          <a:xfrm>
            <a:off x="3429000" y="2790475"/>
            <a:ext cx="2362200" cy="366713"/>
          </a:xfrm>
          <a:prstGeom prst="rect">
            <a:avLst/>
          </a:prstGeom>
          <a:noFill/>
          <a:ln w="9525">
            <a:noFill/>
            <a:miter lim="800000"/>
            <a:headEnd/>
            <a:tailEnd/>
          </a:ln>
        </p:spPr>
        <p:txBody>
          <a:bodyPr>
            <a:spAutoFit/>
          </a:bodyPr>
          <a:lstStyle/>
          <a:p>
            <a:pPr>
              <a:spcBef>
                <a:spcPct val="50000"/>
              </a:spcBef>
            </a:pPr>
            <a:endParaRPr lang="en-US" dirty="0">
              <a:solidFill>
                <a:srgbClr val="000000"/>
              </a:solidFill>
              <a:latin typeface="Calibri" pitchFamily="34" charset="0"/>
            </a:endParaRPr>
          </a:p>
        </p:txBody>
      </p:sp>
      <p:sp>
        <p:nvSpPr>
          <p:cNvPr id="19459" name="Rectangle 13"/>
          <p:cNvSpPr>
            <a:spLocks noChangeArrowheads="1"/>
          </p:cNvSpPr>
          <p:nvPr/>
        </p:nvSpPr>
        <p:spPr bwMode="auto">
          <a:xfrm>
            <a:off x="3711542" y="1561863"/>
            <a:ext cx="1752600" cy="1447800"/>
          </a:xfrm>
          <a:prstGeom prst="rect">
            <a:avLst/>
          </a:prstGeom>
          <a:noFill/>
          <a:ln w="9525">
            <a:noFill/>
            <a:miter lim="800000"/>
            <a:headEnd/>
            <a:tailEnd/>
          </a:ln>
        </p:spPr>
        <p:txBody>
          <a:bodyPr wrap="none" anchor="ctr"/>
          <a:lstStyle/>
          <a:p>
            <a:pPr algn="ctr"/>
            <a:r>
              <a:rPr lang="en-US" b="1" dirty="0">
                <a:solidFill>
                  <a:srgbClr val="FFFFFF"/>
                </a:solidFill>
                <a:cs typeface="Arial" charset="0"/>
              </a:rPr>
              <a:t>Our</a:t>
            </a:r>
          </a:p>
          <a:p>
            <a:pPr algn="ctr"/>
            <a:r>
              <a:rPr lang="en-US" b="1" dirty="0">
                <a:solidFill>
                  <a:srgbClr val="FFFFFF"/>
                </a:solidFill>
                <a:cs typeface="Arial" charset="0"/>
              </a:rPr>
              <a:t>Patients</a:t>
            </a:r>
          </a:p>
          <a:p>
            <a:pPr algn="ctr"/>
            <a:endParaRPr lang="en-US" sz="1200" b="1" dirty="0">
              <a:solidFill>
                <a:srgbClr val="FFFFFF"/>
              </a:solidFill>
              <a:cs typeface="Arial" charset="0"/>
            </a:endParaRPr>
          </a:p>
          <a:p>
            <a:pPr algn="ctr"/>
            <a:r>
              <a:rPr lang="en-US" sz="1200" dirty="0">
                <a:solidFill>
                  <a:srgbClr val="FFFFFF"/>
                </a:solidFill>
                <a:cs typeface="Arial" charset="0"/>
              </a:rPr>
              <a:t>Inpatient Mortality</a:t>
            </a:r>
          </a:p>
          <a:p>
            <a:pPr algn="ctr"/>
            <a:r>
              <a:rPr lang="en-US" sz="1200" dirty="0">
                <a:solidFill>
                  <a:srgbClr val="FFFFFF"/>
                </a:solidFill>
                <a:cs typeface="Arial" charset="0"/>
              </a:rPr>
              <a:t>ED Borders</a:t>
            </a:r>
          </a:p>
          <a:p>
            <a:pPr algn="ctr"/>
            <a:r>
              <a:rPr lang="en-US" sz="1200" dirty="0">
                <a:solidFill>
                  <a:srgbClr val="FFFFFF"/>
                </a:solidFill>
                <a:cs typeface="Arial" charset="0"/>
              </a:rPr>
              <a:t>AQC Gate Scores</a:t>
            </a:r>
          </a:p>
          <a:p>
            <a:pPr algn="ctr"/>
            <a:r>
              <a:rPr lang="en-US" sz="1200" dirty="0">
                <a:solidFill>
                  <a:srgbClr val="FFFFFF"/>
                </a:solidFill>
                <a:cs typeface="Arial" charset="0"/>
              </a:rPr>
              <a:t>HCAHPS</a:t>
            </a:r>
          </a:p>
          <a:p>
            <a:pPr algn="ctr"/>
            <a:r>
              <a:rPr lang="en-US" sz="1200" dirty="0">
                <a:solidFill>
                  <a:srgbClr val="FFFFFF"/>
                </a:solidFill>
                <a:cs typeface="Arial" charset="0"/>
              </a:rPr>
              <a:t>Access Score</a:t>
            </a:r>
          </a:p>
          <a:p>
            <a:pPr algn="ctr"/>
            <a:endParaRPr lang="en-US" sz="1200" dirty="0">
              <a:solidFill>
                <a:srgbClr val="FFFFFF"/>
              </a:solidFill>
              <a:cs typeface="Arial" charset="0"/>
            </a:endParaRPr>
          </a:p>
          <a:p>
            <a:pPr algn="ctr"/>
            <a:endParaRPr lang="en-US" sz="1200" dirty="0">
              <a:solidFill>
                <a:srgbClr val="FFFFFF"/>
              </a:solidFill>
              <a:cs typeface="Arial" charset="0"/>
            </a:endParaRPr>
          </a:p>
        </p:txBody>
      </p:sp>
      <p:sp>
        <p:nvSpPr>
          <p:cNvPr id="19460" name="Text Box 6"/>
          <p:cNvSpPr txBox="1">
            <a:spLocks noChangeArrowheads="1"/>
          </p:cNvSpPr>
          <p:nvPr/>
        </p:nvSpPr>
        <p:spPr bwMode="auto">
          <a:xfrm>
            <a:off x="4559392" y="3758158"/>
            <a:ext cx="3124200" cy="2234458"/>
          </a:xfrm>
          <a:prstGeom prst="rect">
            <a:avLst/>
          </a:prstGeom>
          <a:noFill/>
          <a:ln w="9525">
            <a:noFill/>
            <a:miter lim="800000"/>
            <a:headEnd/>
            <a:tailEnd/>
          </a:ln>
        </p:spPr>
        <p:txBody>
          <a:bodyPr>
            <a:spAutoFit/>
          </a:bodyPr>
          <a:lstStyle/>
          <a:p>
            <a:pPr algn="ctr">
              <a:lnSpc>
                <a:spcPct val="30000"/>
              </a:lnSpc>
              <a:spcBef>
                <a:spcPct val="50000"/>
              </a:spcBef>
            </a:pPr>
            <a:endParaRPr lang="en-US" sz="2400" b="1" dirty="0">
              <a:solidFill>
                <a:srgbClr val="1C3F95"/>
              </a:solidFill>
              <a:cs typeface="Arial" charset="0"/>
            </a:endParaRPr>
          </a:p>
          <a:p>
            <a:pPr algn="ctr">
              <a:lnSpc>
                <a:spcPct val="50000"/>
              </a:lnSpc>
              <a:spcBef>
                <a:spcPct val="50000"/>
              </a:spcBef>
            </a:pPr>
            <a:endParaRPr lang="en-US" sz="1400" b="1" u="sng" dirty="0">
              <a:solidFill>
                <a:srgbClr val="FFFFFF"/>
              </a:solidFill>
              <a:cs typeface="Arial" charset="0"/>
            </a:endParaRPr>
          </a:p>
          <a:p>
            <a:pPr algn="ctr">
              <a:lnSpc>
                <a:spcPct val="50000"/>
              </a:lnSpc>
              <a:spcBef>
                <a:spcPct val="50000"/>
              </a:spcBef>
            </a:pPr>
            <a:r>
              <a:rPr lang="en-US" b="1" dirty="0">
                <a:solidFill>
                  <a:srgbClr val="FFFFFF"/>
                </a:solidFill>
                <a:cs typeface="Arial" charset="0"/>
              </a:rPr>
              <a:t>Our </a:t>
            </a:r>
          </a:p>
          <a:p>
            <a:pPr algn="ctr">
              <a:lnSpc>
                <a:spcPct val="50000"/>
              </a:lnSpc>
              <a:spcBef>
                <a:spcPct val="50000"/>
              </a:spcBef>
            </a:pPr>
            <a:r>
              <a:rPr lang="en-US" b="1" dirty="0">
                <a:solidFill>
                  <a:srgbClr val="FFFFFF"/>
                </a:solidFill>
                <a:cs typeface="Arial" charset="0"/>
              </a:rPr>
              <a:t>Long-Term</a:t>
            </a:r>
          </a:p>
          <a:p>
            <a:pPr algn="ctr">
              <a:lnSpc>
                <a:spcPct val="50000"/>
              </a:lnSpc>
              <a:spcBef>
                <a:spcPct val="50000"/>
              </a:spcBef>
            </a:pPr>
            <a:r>
              <a:rPr lang="en-US" b="1" dirty="0">
                <a:solidFill>
                  <a:srgbClr val="FFFFFF"/>
                </a:solidFill>
                <a:cs typeface="Arial" charset="0"/>
              </a:rPr>
              <a:t>Financial Health</a:t>
            </a:r>
          </a:p>
          <a:p>
            <a:pPr algn="ctr"/>
            <a:endParaRPr lang="en-US" sz="1000" dirty="0">
              <a:solidFill>
                <a:schemeClr val="bg1"/>
              </a:solidFill>
            </a:endParaRPr>
          </a:p>
          <a:p>
            <a:pPr algn="ctr"/>
            <a:r>
              <a:rPr lang="en-US" sz="1200" dirty="0">
                <a:solidFill>
                  <a:schemeClr val="bg1"/>
                </a:solidFill>
              </a:rPr>
              <a:t>Days Cash on Hand</a:t>
            </a:r>
          </a:p>
          <a:p>
            <a:pPr algn="ctr"/>
            <a:r>
              <a:rPr lang="en-US" sz="1200" dirty="0">
                <a:solidFill>
                  <a:schemeClr val="bg1"/>
                </a:solidFill>
              </a:rPr>
              <a:t>Operating Margin</a:t>
            </a:r>
            <a:endParaRPr lang="en-US" sz="1200" b="1" u="sng" dirty="0">
              <a:solidFill>
                <a:schemeClr val="bg1"/>
              </a:solidFill>
              <a:cs typeface="Arial" charset="0"/>
            </a:endParaRPr>
          </a:p>
          <a:p>
            <a:pPr algn="ctr">
              <a:lnSpc>
                <a:spcPct val="50000"/>
              </a:lnSpc>
              <a:spcBef>
                <a:spcPct val="50000"/>
              </a:spcBef>
            </a:pPr>
            <a:r>
              <a:rPr lang="en-US" sz="1400" b="1" u="sng" dirty="0">
                <a:solidFill>
                  <a:srgbClr val="FFFFFF"/>
                </a:solidFill>
                <a:cs typeface="Arial" charset="0"/>
              </a:rPr>
              <a:t> </a:t>
            </a:r>
            <a:endParaRPr lang="en-US" sz="1400" b="1" u="sng" dirty="0">
              <a:solidFill>
                <a:srgbClr val="6ED28A"/>
              </a:solidFill>
              <a:cs typeface="Arial" charset="0"/>
            </a:endParaRPr>
          </a:p>
          <a:p>
            <a:pPr algn="ctr">
              <a:lnSpc>
                <a:spcPct val="50000"/>
              </a:lnSpc>
              <a:spcBef>
                <a:spcPct val="50000"/>
              </a:spcBef>
            </a:pPr>
            <a:endParaRPr lang="en-US" sz="1400" b="1" u="sng" dirty="0">
              <a:solidFill>
                <a:srgbClr val="FFFFFF"/>
              </a:solidFill>
              <a:cs typeface="Arial" charset="0"/>
            </a:endParaRPr>
          </a:p>
          <a:p>
            <a:pPr algn="ctr">
              <a:lnSpc>
                <a:spcPct val="50000"/>
              </a:lnSpc>
              <a:spcBef>
                <a:spcPct val="50000"/>
              </a:spcBef>
            </a:pPr>
            <a:endParaRPr lang="en-US" sz="2400" b="1" dirty="0">
              <a:solidFill>
                <a:srgbClr val="FFFFFF"/>
              </a:solidFill>
              <a:cs typeface="Arial" charset="0"/>
            </a:endParaRPr>
          </a:p>
        </p:txBody>
      </p:sp>
      <p:sp>
        <p:nvSpPr>
          <p:cNvPr id="19461" name="Text Box 12"/>
          <p:cNvSpPr txBox="1">
            <a:spLocks noChangeArrowheads="1"/>
          </p:cNvSpPr>
          <p:nvPr/>
        </p:nvSpPr>
        <p:spPr bwMode="auto">
          <a:xfrm>
            <a:off x="1746742" y="4256838"/>
            <a:ext cx="2743200" cy="1831271"/>
          </a:xfrm>
          <a:prstGeom prst="rect">
            <a:avLst/>
          </a:prstGeom>
          <a:noFill/>
          <a:ln w="9525">
            <a:noFill/>
            <a:miter lim="800000"/>
            <a:headEnd/>
            <a:tailEnd/>
          </a:ln>
        </p:spPr>
        <p:txBody>
          <a:bodyPr>
            <a:spAutoFit/>
          </a:bodyPr>
          <a:lstStyle/>
          <a:p>
            <a:pPr algn="ctr">
              <a:lnSpc>
                <a:spcPct val="50000"/>
              </a:lnSpc>
              <a:spcBef>
                <a:spcPct val="50000"/>
              </a:spcBef>
            </a:pPr>
            <a:endParaRPr lang="en-US" sz="1400" b="1" u="sng" dirty="0">
              <a:solidFill>
                <a:srgbClr val="FFFFFF"/>
              </a:solidFill>
              <a:cs typeface="Arial" charset="0"/>
            </a:endParaRPr>
          </a:p>
          <a:p>
            <a:pPr algn="ctr">
              <a:lnSpc>
                <a:spcPct val="50000"/>
              </a:lnSpc>
              <a:spcBef>
                <a:spcPct val="50000"/>
              </a:spcBef>
            </a:pPr>
            <a:r>
              <a:rPr lang="en-US" b="1" dirty="0">
                <a:solidFill>
                  <a:srgbClr val="FFFFFF"/>
                </a:solidFill>
                <a:cs typeface="Arial" charset="0"/>
              </a:rPr>
              <a:t>Our</a:t>
            </a:r>
          </a:p>
          <a:p>
            <a:pPr algn="ctr">
              <a:lnSpc>
                <a:spcPct val="50000"/>
              </a:lnSpc>
              <a:spcBef>
                <a:spcPct val="50000"/>
              </a:spcBef>
            </a:pPr>
            <a:r>
              <a:rPr lang="en-US" b="1" dirty="0">
                <a:solidFill>
                  <a:srgbClr val="FFFFFF"/>
                </a:solidFill>
                <a:cs typeface="Arial" charset="0"/>
              </a:rPr>
              <a:t> Discoveries</a:t>
            </a:r>
          </a:p>
          <a:p>
            <a:pPr algn="ctr">
              <a:lnSpc>
                <a:spcPct val="50000"/>
              </a:lnSpc>
              <a:spcBef>
                <a:spcPct val="50000"/>
              </a:spcBef>
            </a:pPr>
            <a:endParaRPr lang="en-US" sz="1400" b="1" u="sng" dirty="0">
              <a:solidFill>
                <a:srgbClr val="FFFFFF"/>
              </a:solidFill>
              <a:cs typeface="Arial" charset="0"/>
            </a:endParaRPr>
          </a:p>
          <a:p>
            <a:pPr algn="ctr"/>
            <a:r>
              <a:rPr lang="en-US" sz="1200">
                <a:solidFill>
                  <a:schemeClr val="bg1"/>
                </a:solidFill>
              </a:rPr>
              <a:t>Number of Ideas Implemented</a:t>
            </a:r>
          </a:p>
          <a:p>
            <a:pPr algn="ctr"/>
            <a:r>
              <a:rPr lang="en-US" sz="1200">
                <a:solidFill>
                  <a:schemeClr val="bg1"/>
                </a:solidFill>
              </a:rPr>
              <a:t>Clinical </a:t>
            </a:r>
            <a:r>
              <a:rPr lang="en-US" sz="1200" dirty="0">
                <a:solidFill>
                  <a:schemeClr val="bg1"/>
                </a:solidFill>
              </a:rPr>
              <a:t>Research Funding </a:t>
            </a:r>
          </a:p>
          <a:p>
            <a:pPr algn="ctr">
              <a:lnSpc>
                <a:spcPct val="50000"/>
              </a:lnSpc>
              <a:spcBef>
                <a:spcPct val="50000"/>
              </a:spcBef>
            </a:pPr>
            <a:r>
              <a:rPr lang="en-US" sz="1400" b="1" u="sng" dirty="0">
                <a:solidFill>
                  <a:srgbClr val="FFFFFF"/>
                </a:solidFill>
                <a:cs typeface="Arial" charset="0"/>
              </a:rPr>
              <a:t> </a:t>
            </a:r>
          </a:p>
          <a:p>
            <a:pPr algn="ctr">
              <a:lnSpc>
                <a:spcPct val="50000"/>
              </a:lnSpc>
              <a:spcBef>
                <a:spcPct val="50000"/>
              </a:spcBef>
            </a:pPr>
            <a:endParaRPr lang="en-US" sz="1400" b="1" dirty="0">
              <a:solidFill>
                <a:srgbClr val="FFFFFF"/>
              </a:solidFill>
              <a:cs typeface="Arial" charset="0"/>
            </a:endParaRPr>
          </a:p>
        </p:txBody>
      </p:sp>
      <p:sp>
        <p:nvSpPr>
          <p:cNvPr id="19462" name="Text Box 5"/>
          <p:cNvSpPr txBox="1">
            <a:spLocks noChangeArrowheads="1"/>
          </p:cNvSpPr>
          <p:nvPr/>
        </p:nvSpPr>
        <p:spPr bwMode="auto">
          <a:xfrm>
            <a:off x="3157892" y="3413746"/>
            <a:ext cx="2895600" cy="1477328"/>
          </a:xfrm>
          <a:prstGeom prst="rect">
            <a:avLst/>
          </a:prstGeom>
          <a:noFill/>
          <a:ln w="9525">
            <a:noFill/>
            <a:miter lim="800000"/>
            <a:headEnd/>
            <a:tailEnd/>
          </a:ln>
        </p:spPr>
        <p:txBody>
          <a:bodyPr>
            <a:spAutoFit/>
          </a:bodyPr>
          <a:lstStyle/>
          <a:p>
            <a:pPr algn="ctr"/>
            <a:r>
              <a:rPr lang="en-US" b="1" dirty="0">
                <a:solidFill>
                  <a:srgbClr val="FFFFFF"/>
                </a:solidFill>
                <a:cs typeface="Arial" charset="0"/>
              </a:rPr>
              <a:t>Our</a:t>
            </a:r>
          </a:p>
          <a:p>
            <a:pPr algn="ctr"/>
            <a:r>
              <a:rPr lang="en-US" b="1" dirty="0">
                <a:solidFill>
                  <a:srgbClr val="FFFFFF"/>
                </a:solidFill>
                <a:cs typeface="Arial" charset="0"/>
              </a:rPr>
              <a:t> People</a:t>
            </a:r>
          </a:p>
          <a:p>
            <a:pPr algn="ctr"/>
            <a:endParaRPr lang="en-US" b="1" dirty="0">
              <a:solidFill>
                <a:srgbClr val="FFFFFF"/>
              </a:solidFill>
              <a:cs typeface="Arial" charset="0"/>
            </a:endParaRPr>
          </a:p>
          <a:p>
            <a:pPr algn="ctr"/>
            <a:r>
              <a:rPr lang="en-US" sz="1200" dirty="0">
                <a:solidFill>
                  <a:schemeClr val="bg1"/>
                </a:solidFill>
              </a:rPr>
              <a:t>Caregiver Engagement </a:t>
            </a:r>
          </a:p>
          <a:p>
            <a:pPr algn="ctr"/>
            <a:endParaRPr lang="en-US" sz="1200" b="1" dirty="0">
              <a:solidFill>
                <a:schemeClr val="bg1"/>
              </a:solidFill>
              <a:cs typeface="Arial" charset="0"/>
            </a:endParaRPr>
          </a:p>
          <a:p>
            <a:pPr algn="ctr"/>
            <a:endParaRPr lang="en-US" sz="1200" b="1" dirty="0">
              <a:solidFill>
                <a:schemeClr val="bg1"/>
              </a:solidFill>
              <a:cs typeface="Arial" charset="0"/>
            </a:endParaRPr>
          </a:p>
        </p:txBody>
      </p:sp>
      <p:sp>
        <p:nvSpPr>
          <p:cNvPr id="9" name="Rectangle 8"/>
          <p:cNvSpPr/>
          <p:nvPr/>
        </p:nvSpPr>
        <p:spPr>
          <a:xfrm>
            <a:off x="304800" y="609600"/>
            <a:ext cx="3709930" cy="707886"/>
          </a:xfrm>
          <a:prstGeom prst="rect">
            <a:avLst/>
          </a:prstGeom>
        </p:spPr>
        <p:txBody>
          <a:bodyPr wrap="square">
            <a:spAutoFit/>
          </a:bodyPr>
          <a:lstStyle/>
          <a:p>
            <a:pPr algn="ctr"/>
            <a:r>
              <a:rPr lang="en-US" sz="2000" b="1" i="1" dirty="0">
                <a:solidFill>
                  <a:schemeClr val="accent5"/>
                </a:solidFill>
              </a:rPr>
              <a:t>Best Place To Give Care – Best Place to Get Care</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a:solidFill>
                  <a:schemeClr val="tx1"/>
                </a:solidFill>
              </a:rPr>
              <a:t>Aligning the Organization With True North Using </a:t>
            </a:r>
            <a:br>
              <a:rPr lang="en-US" sz="2800" dirty="0">
                <a:solidFill>
                  <a:schemeClr val="tx1"/>
                </a:solidFill>
              </a:rPr>
            </a:br>
            <a:r>
              <a:rPr lang="en-US" sz="2800" dirty="0">
                <a:solidFill>
                  <a:schemeClr val="tx1"/>
                </a:solidFill>
              </a:rPr>
              <a:t>3 Levels of Visual Management</a:t>
            </a:r>
          </a:p>
        </p:txBody>
      </p:sp>
      <p:sp>
        <p:nvSpPr>
          <p:cNvPr id="3" name="Content Placeholder 2"/>
          <p:cNvSpPr>
            <a:spLocks noGrp="1"/>
          </p:cNvSpPr>
          <p:nvPr>
            <p:ph idx="4294967295"/>
          </p:nvPr>
        </p:nvSpPr>
        <p:spPr>
          <a:xfrm>
            <a:off x="448748" y="1752600"/>
            <a:ext cx="8390452" cy="1723549"/>
          </a:xfrm>
        </p:spPr>
        <p:txBody>
          <a:bodyPr/>
          <a:lstStyle/>
          <a:p>
            <a:endParaRPr lang="en-US" dirty="0"/>
          </a:p>
          <a:p>
            <a:r>
              <a:rPr lang="en-US" sz="2400" dirty="0"/>
              <a:t>Level 1 – UMMHC (system)</a:t>
            </a:r>
          </a:p>
          <a:p>
            <a:r>
              <a:rPr lang="en-US" sz="2400" dirty="0"/>
              <a:t>Level 2 - Individual Entities and Major Business Units (IT Marketing etc..)</a:t>
            </a:r>
          </a:p>
          <a:p>
            <a:r>
              <a:rPr lang="en-US" sz="2400" dirty="0"/>
              <a:t>Level 3 – Individual patient care areas and business units</a:t>
            </a:r>
          </a:p>
        </p:txBody>
      </p:sp>
      <p:pic>
        <p:nvPicPr>
          <p:cNvPr id="4" name="Picture 3"/>
          <p:cNvPicPr>
            <a:picLocks noChangeAspect="1" noChangeArrowheads="1"/>
          </p:cNvPicPr>
          <p:nvPr/>
        </p:nvPicPr>
        <p:blipFill rotWithShape="1">
          <a:blip r:embed="rId2" cstate="print"/>
          <a:srcRect l="19288" t="10054" r="20093" b="15595"/>
          <a:stretch/>
        </p:blipFill>
        <p:spPr bwMode="auto">
          <a:xfrm>
            <a:off x="685800" y="4038600"/>
            <a:ext cx="1806089" cy="1736915"/>
          </a:xfrm>
          <a:prstGeom prst="triangle">
            <a:avLst/>
          </a:prstGeom>
          <a:noFill/>
          <a:ln w="225425" cap="rnd" cmpd="sng">
            <a:solidFill>
              <a:schemeClr val="bg1"/>
            </a:solidFill>
            <a:round/>
            <a:headEnd/>
            <a:tailEnd/>
          </a:ln>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13025" name="Object 1"/>
          <p:cNvGraphicFramePr>
            <a:graphicFrameLocks noChangeAspect="1"/>
          </p:cNvGraphicFramePr>
          <p:nvPr/>
        </p:nvGraphicFramePr>
        <p:xfrm>
          <a:off x="3124200" y="1194319"/>
          <a:ext cx="5791341" cy="4030057"/>
        </p:xfrm>
        <a:graphic>
          <a:graphicData uri="http://schemas.openxmlformats.org/presentationml/2006/ole">
            <mc:AlternateContent xmlns:mc="http://schemas.openxmlformats.org/markup-compatibility/2006">
              <mc:Choice xmlns:v="urn:schemas-microsoft-com:vml" Requires="v">
                <p:oleObj spid="_x0000_s513066" name="Slide" r:id="rId4" imgW="4570388" imgH="3427437" progId="PowerPoint.Slide.12">
                  <p:embed/>
                </p:oleObj>
              </mc:Choice>
              <mc:Fallback>
                <p:oleObj name="Slide" r:id="rId4" imgW="4570388" imgH="3427437" progId="PowerPoint.Slide.12">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1194319"/>
                        <a:ext cx="5791341" cy="403005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Picture 3"/>
          <p:cNvPicPr>
            <a:picLocks noChangeAspect="1" noChangeArrowheads="1"/>
          </p:cNvPicPr>
          <p:nvPr/>
        </p:nvPicPr>
        <p:blipFill rotWithShape="1">
          <a:blip r:embed="rId6" cstate="print"/>
          <a:srcRect l="19288" t="10054" r="20093" b="15595"/>
          <a:stretch/>
        </p:blipFill>
        <p:spPr bwMode="auto">
          <a:xfrm>
            <a:off x="685800" y="104218"/>
            <a:ext cx="1806089" cy="1736915"/>
          </a:xfrm>
          <a:prstGeom prst="triangle">
            <a:avLst/>
          </a:prstGeom>
          <a:noFill/>
          <a:ln w="225425" cap="rnd" cmpd="sng">
            <a:solidFill>
              <a:schemeClr val="bg1"/>
            </a:solidFill>
            <a:round/>
            <a:headEnd/>
            <a:tailEnd/>
          </a:ln>
        </p:spPr>
      </p:pic>
      <p:pic>
        <p:nvPicPr>
          <p:cNvPr id="5" name="Picture 4"/>
          <p:cNvPicPr>
            <a:picLocks noChangeAspect="1" noChangeArrowheads="1"/>
          </p:cNvPicPr>
          <p:nvPr/>
        </p:nvPicPr>
        <p:blipFill rotWithShape="1">
          <a:blip r:embed="rId6" cstate="print"/>
          <a:srcRect l="19288" t="10054" r="20093" b="15595"/>
          <a:stretch/>
        </p:blipFill>
        <p:spPr bwMode="auto">
          <a:xfrm>
            <a:off x="685800" y="2286000"/>
            <a:ext cx="1806089" cy="1736915"/>
          </a:xfrm>
          <a:prstGeom prst="triangle">
            <a:avLst/>
          </a:prstGeom>
          <a:noFill/>
          <a:ln w="225425" cap="rnd" cmpd="sng">
            <a:solidFill>
              <a:schemeClr val="bg1"/>
            </a:solidFill>
            <a:round/>
            <a:headEnd/>
            <a:tailEnd/>
          </a:ln>
        </p:spPr>
      </p:pic>
      <p:pic>
        <p:nvPicPr>
          <p:cNvPr id="6" name="Picture 5"/>
          <p:cNvPicPr>
            <a:picLocks noChangeAspect="1" noChangeArrowheads="1"/>
          </p:cNvPicPr>
          <p:nvPr/>
        </p:nvPicPr>
        <p:blipFill rotWithShape="1">
          <a:blip r:embed="rId6" cstate="print"/>
          <a:srcRect l="19288" t="10054" r="20093" b="15595"/>
          <a:stretch/>
        </p:blipFill>
        <p:spPr bwMode="auto">
          <a:xfrm>
            <a:off x="685800" y="4419600"/>
            <a:ext cx="1806089" cy="1736915"/>
          </a:xfrm>
          <a:prstGeom prst="triangle">
            <a:avLst/>
          </a:prstGeom>
          <a:noFill/>
          <a:ln w="225425" cap="rnd" cmpd="sng">
            <a:solidFill>
              <a:schemeClr val="bg1"/>
            </a:solidFill>
            <a:round/>
            <a:headEnd/>
            <a:tailEnd/>
          </a:ln>
        </p:spPr>
      </p:pic>
      <p:sp>
        <p:nvSpPr>
          <p:cNvPr id="7" name="TextBox 6"/>
          <p:cNvSpPr txBox="1"/>
          <p:nvPr/>
        </p:nvSpPr>
        <p:spPr>
          <a:xfrm>
            <a:off x="1171103" y="1841133"/>
            <a:ext cx="931947" cy="346548"/>
          </a:xfrm>
          <a:prstGeom prst="rect">
            <a:avLst/>
          </a:prstGeom>
          <a:noFill/>
        </p:spPr>
        <p:txBody>
          <a:bodyPr wrap="none" lIns="38398" tIns="19198" rIns="38398" bIns="19198" rtlCol="0">
            <a:spAutoFit/>
          </a:bodyPr>
          <a:lstStyle/>
          <a:p>
            <a:r>
              <a:rPr lang="en-US" sz="2000" dirty="0"/>
              <a:t>System</a:t>
            </a:r>
          </a:p>
        </p:txBody>
      </p:sp>
      <p:sp>
        <p:nvSpPr>
          <p:cNvPr id="8" name="TextBox 7"/>
          <p:cNvSpPr txBox="1"/>
          <p:nvPr/>
        </p:nvSpPr>
        <p:spPr>
          <a:xfrm>
            <a:off x="1253722" y="4022915"/>
            <a:ext cx="718747" cy="346548"/>
          </a:xfrm>
          <a:prstGeom prst="rect">
            <a:avLst/>
          </a:prstGeom>
          <a:noFill/>
        </p:spPr>
        <p:txBody>
          <a:bodyPr wrap="none" lIns="38398" tIns="19198" rIns="38398" bIns="19198" rtlCol="0">
            <a:spAutoFit/>
          </a:bodyPr>
          <a:lstStyle/>
          <a:p>
            <a:r>
              <a:rPr lang="en-US" sz="2000" dirty="0"/>
              <a:t>Entity</a:t>
            </a:r>
          </a:p>
        </p:txBody>
      </p:sp>
      <p:sp>
        <p:nvSpPr>
          <p:cNvPr id="9" name="TextBox 8"/>
          <p:cNvSpPr txBox="1"/>
          <p:nvPr/>
        </p:nvSpPr>
        <p:spPr>
          <a:xfrm>
            <a:off x="946146" y="6156515"/>
            <a:ext cx="1416054" cy="346548"/>
          </a:xfrm>
          <a:prstGeom prst="rect">
            <a:avLst/>
          </a:prstGeom>
          <a:noFill/>
        </p:spPr>
        <p:txBody>
          <a:bodyPr wrap="none" lIns="38398" tIns="19198" rIns="38398" bIns="19198" rtlCol="0">
            <a:spAutoFit/>
          </a:bodyPr>
          <a:lstStyle/>
          <a:p>
            <a:r>
              <a:rPr lang="en-US" sz="2000" dirty="0"/>
              <a:t>Department</a:t>
            </a:r>
          </a:p>
        </p:txBody>
      </p:sp>
      <p:sp>
        <p:nvSpPr>
          <p:cNvPr id="10" name="Shape 2844"/>
          <p:cNvSpPr/>
          <p:nvPr/>
        </p:nvSpPr>
        <p:spPr>
          <a:xfrm>
            <a:off x="365124" y="4369463"/>
            <a:ext cx="641352" cy="854913"/>
          </a:xfrm>
          <a:custGeom>
            <a:avLst/>
            <a:gdLst/>
            <a:ahLst/>
            <a:cxnLst>
              <a:cxn ang="0">
                <a:pos x="wd2" y="hd2"/>
              </a:cxn>
              <a:cxn ang="5400000">
                <a:pos x="wd2" y="hd2"/>
              </a:cxn>
              <a:cxn ang="10800000">
                <a:pos x="wd2" y="hd2"/>
              </a:cxn>
              <a:cxn ang="16200000">
                <a:pos x="wd2" y="hd2"/>
              </a:cxn>
            </a:cxnLst>
            <a:rect l="0" t="0" r="r" b="b"/>
            <a:pathLst>
              <a:path w="21600" h="21600" extrusionOk="0">
                <a:moveTo>
                  <a:pt x="10800" y="982"/>
                </a:moveTo>
                <a:cubicBezTo>
                  <a:pt x="14012" y="982"/>
                  <a:pt x="16860" y="2526"/>
                  <a:pt x="18652" y="4909"/>
                </a:cubicBezTo>
                <a:lnTo>
                  <a:pt x="14727" y="4909"/>
                </a:lnTo>
                <a:cubicBezTo>
                  <a:pt x="14456" y="4909"/>
                  <a:pt x="14236" y="5129"/>
                  <a:pt x="14236" y="5400"/>
                </a:cubicBezTo>
                <a:cubicBezTo>
                  <a:pt x="14236" y="5672"/>
                  <a:pt x="14456" y="5891"/>
                  <a:pt x="14727" y="5891"/>
                </a:cubicBezTo>
                <a:lnTo>
                  <a:pt x="19636" y="5891"/>
                </a:lnTo>
                <a:cubicBezTo>
                  <a:pt x="19907" y="5891"/>
                  <a:pt x="20127" y="5672"/>
                  <a:pt x="20127" y="5400"/>
                </a:cubicBezTo>
                <a:lnTo>
                  <a:pt x="20127" y="491"/>
                </a:lnTo>
                <a:cubicBezTo>
                  <a:pt x="20127" y="220"/>
                  <a:pt x="19907" y="0"/>
                  <a:pt x="19636" y="0"/>
                </a:cubicBezTo>
                <a:cubicBezTo>
                  <a:pt x="19366" y="0"/>
                  <a:pt x="19145" y="220"/>
                  <a:pt x="19145" y="491"/>
                </a:cubicBezTo>
                <a:lnTo>
                  <a:pt x="19145" y="3962"/>
                </a:lnTo>
                <a:cubicBezTo>
                  <a:pt x="17166" y="1546"/>
                  <a:pt x="14167" y="0"/>
                  <a:pt x="10800" y="0"/>
                </a:cubicBezTo>
                <a:cubicBezTo>
                  <a:pt x="4836" y="0"/>
                  <a:pt x="0" y="4836"/>
                  <a:pt x="0" y="10800"/>
                </a:cubicBezTo>
                <a:cubicBezTo>
                  <a:pt x="0" y="11071"/>
                  <a:pt x="220" y="11291"/>
                  <a:pt x="491" y="11291"/>
                </a:cubicBezTo>
                <a:cubicBezTo>
                  <a:pt x="762" y="11291"/>
                  <a:pt x="982" y="11071"/>
                  <a:pt x="982" y="10800"/>
                </a:cubicBezTo>
                <a:cubicBezTo>
                  <a:pt x="982" y="5378"/>
                  <a:pt x="5377" y="982"/>
                  <a:pt x="10800" y="982"/>
                </a:cubicBezTo>
                <a:moveTo>
                  <a:pt x="21109" y="10309"/>
                </a:moveTo>
                <a:cubicBezTo>
                  <a:pt x="20838" y="10309"/>
                  <a:pt x="20618" y="10529"/>
                  <a:pt x="20618" y="10800"/>
                </a:cubicBezTo>
                <a:cubicBezTo>
                  <a:pt x="20618" y="16223"/>
                  <a:pt x="16223" y="20618"/>
                  <a:pt x="10800" y="20618"/>
                </a:cubicBezTo>
                <a:cubicBezTo>
                  <a:pt x="7588" y="20618"/>
                  <a:pt x="4740" y="19075"/>
                  <a:pt x="2948" y="16691"/>
                </a:cubicBezTo>
                <a:lnTo>
                  <a:pt x="6873" y="16691"/>
                </a:lnTo>
                <a:cubicBezTo>
                  <a:pt x="7144" y="16691"/>
                  <a:pt x="7364" y="16471"/>
                  <a:pt x="7364" y="16200"/>
                </a:cubicBezTo>
                <a:cubicBezTo>
                  <a:pt x="7364" y="15929"/>
                  <a:pt x="7144" y="15709"/>
                  <a:pt x="6873" y="15709"/>
                </a:cubicBezTo>
                <a:lnTo>
                  <a:pt x="1964" y="15709"/>
                </a:lnTo>
                <a:cubicBezTo>
                  <a:pt x="1693" y="15709"/>
                  <a:pt x="1473" y="15929"/>
                  <a:pt x="1473" y="16200"/>
                </a:cubicBezTo>
                <a:lnTo>
                  <a:pt x="1473" y="21109"/>
                </a:lnTo>
                <a:cubicBezTo>
                  <a:pt x="1473" y="21380"/>
                  <a:pt x="1693" y="21600"/>
                  <a:pt x="1964" y="21600"/>
                </a:cubicBezTo>
                <a:cubicBezTo>
                  <a:pt x="2234" y="21600"/>
                  <a:pt x="2455" y="21380"/>
                  <a:pt x="2455" y="21109"/>
                </a:cubicBezTo>
                <a:lnTo>
                  <a:pt x="2455" y="17639"/>
                </a:lnTo>
                <a:cubicBezTo>
                  <a:pt x="4434" y="20054"/>
                  <a:pt x="7433" y="21600"/>
                  <a:pt x="10800" y="21600"/>
                </a:cubicBezTo>
                <a:cubicBezTo>
                  <a:pt x="16764" y="21600"/>
                  <a:pt x="21600" y="16765"/>
                  <a:pt x="21600" y="10800"/>
                </a:cubicBezTo>
                <a:cubicBezTo>
                  <a:pt x="21600" y="10529"/>
                  <a:pt x="21380" y="10309"/>
                  <a:pt x="21109" y="10309"/>
                </a:cubicBezTo>
              </a:path>
            </a:pathLst>
          </a:custGeom>
          <a:solidFill>
            <a:srgbClr val="53585F"/>
          </a:solidFill>
          <a:ln w="12700">
            <a:miter lim="400000"/>
          </a:ln>
        </p:spPr>
        <p:txBody>
          <a:bodyPr lIns="15995" tIns="15995" rIns="15995" bIns="15995" anchor="ctr"/>
          <a:lstStyle/>
          <a:p>
            <a:pPr defTabSz="19193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300" dirty="0"/>
          </a:p>
        </p:txBody>
      </p:sp>
      <p:sp>
        <p:nvSpPr>
          <p:cNvPr id="11" name="Shape 2844"/>
          <p:cNvSpPr/>
          <p:nvPr/>
        </p:nvSpPr>
        <p:spPr>
          <a:xfrm>
            <a:off x="234481" y="2057400"/>
            <a:ext cx="641352" cy="854913"/>
          </a:xfrm>
          <a:custGeom>
            <a:avLst/>
            <a:gdLst/>
            <a:ahLst/>
            <a:cxnLst>
              <a:cxn ang="0">
                <a:pos x="wd2" y="hd2"/>
              </a:cxn>
              <a:cxn ang="5400000">
                <a:pos x="wd2" y="hd2"/>
              </a:cxn>
              <a:cxn ang="10800000">
                <a:pos x="wd2" y="hd2"/>
              </a:cxn>
              <a:cxn ang="16200000">
                <a:pos x="wd2" y="hd2"/>
              </a:cxn>
            </a:cxnLst>
            <a:rect l="0" t="0" r="r" b="b"/>
            <a:pathLst>
              <a:path w="21600" h="21600" extrusionOk="0">
                <a:moveTo>
                  <a:pt x="10800" y="982"/>
                </a:moveTo>
                <a:cubicBezTo>
                  <a:pt x="14012" y="982"/>
                  <a:pt x="16860" y="2526"/>
                  <a:pt x="18652" y="4909"/>
                </a:cubicBezTo>
                <a:lnTo>
                  <a:pt x="14727" y="4909"/>
                </a:lnTo>
                <a:cubicBezTo>
                  <a:pt x="14456" y="4909"/>
                  <a:pt x="14236" y="5129"/>
                  <a:pt x="14236" y="5400"/>
                </a:cubicBezTo>
                <a:cubicBezTo>
                  <a:pt x="14236" y="5672"/>
                  <a:pt x="14456" y="5891"/>
                  <a:pt x="14727" y="5891"/>
                </a:cubicBezTo>
                <a:lnTo>
                  <a:pt x="19636" y="5891"/>
                </a:lnTo>
                <a:cubicBezTo>
                  <a:pt x="19907" y="5891"/>
                  <a:pt x="20127" y="5672"/>
                  <a:pt x="20127" y="5400"/>
                </a:cubicBezTo>
                <a:lnTo>
                  <a:pt x="20127" y="491"/>
                </a:lnTo>
                <a:cubicBezTo>
                  <a:pt x="20127" y="220"/>
                  <a:pt x="19907" y="0"/>
                  <a:pt x="19636" y="0"/>
                </a:cubicBezTo>
                <a:cubicBezTo>
                  <a:pt x="19366" y="0"/>
                  <a:pt x="19145" y="220"/>
                  <a:pt x="19145" y="491"/>
                </a:cubicBezTo>
                <a:lnTo>
                  <a:pt x="19145" y="3962"/>
                </a:lnTo>
                <a:cubicBezTo>
                  <a:pt x="17166" y="1546"/>
                  <a:pt x="14167" y="0"/>
                  <a:pt x="10800" y="0"/>
                </a:cubicBezTo>
                <a:cubicBezTo>
                  <a:pt x="4836" y="0"/>
                  <a:pt x="0" y="4836"/>
                  <a:pt x="0" y="10800"/>
                </a:cubicBezTo>
                <a:cubicBezTo>
                  <a:pt x="0" y="11071"/>
                  <a:pt x="220" y="11291"/>
                  <a:pt x="491" y="11291"/>
                </a:cubicBezTo>
                <a:cubicBezTo>
                  <a:pt x="762" y="11291"/>
                  <a:pt x="982" y="11071"/>
                  <a:pt x="982" y="10800"/>
                </a:cubicBezTo>
                <a:cubicBezTo>
                  <a:pt x="982" y="5378"/>
                  <a:pt x="5377" y="982"/>
                  <a:pt x="10800" y="982"/>
                </a:cubicBezTo>
                <a:moveTo>
                  <a:pt x="21109" y="10309"/>
                </a:moveTo>
                <a:cubicBezTo>
                  <a:pt x="20838" y="10309"/>
                  <a:pt x="20618" y="10529"/>
                  <a:pt x="20618" y="10800"/>
                </a:cubicBezTo>
                <a:cubicBezTo>
                  <a:pt x="20618" y="16223"/>
                  <a:pt x="16223" y="20618"/>
                  <a:pt x="10800" y="20618"/>
                </a:cubicBezTo>
                <a:cubicBezTo>
                  <a:pt x="7588" y="20618"/>
                  <a:pt x="4740" y="19075"/>
                  <a:pt x="2948" y="16691"/>
                </a:cubicBezTo>
                <a:lnTo>
                  <a:pt x="6873" y="16691"/>
                </a:lnTo>
                <a:cubicBezTo>
                  <a:pt x="7144" y="16691"/>
                  <a:pt x="7364" y="16471"/>
                  <a:pt x="7364" y="16200"/>
                </a:cubicBezTo>
                <a:cubicBezTo>
                  <a:pt x="7364" y="15929"/>
                  <a:pt x="7144" y="15709"/>
                  <a:pt x="6873" y="15709"/>
                </a:cubicBezTo>
                <a:lnTo>
                  <a:pt x="1964" y="15709"/>
                </a:lnTo>
                <a:cubicBezTo>
                  <a:pt x="1693" y="15709"/>
                  <a:pt x="1473" y="15929"/>
                  <a:pt x="1473" y="16200"/>
                </a:cubicBezTo>
                <a:lnTo>
                  <a:pt x="1473" y="21109"/>
                </a:lnTo>
                <a:cubicBezTo>
                  <a:pt x="1473" y="21380"/>
                  <a:pt x="1693" y="21600"/>
                  <a:pt x="1964" y="21600"/>
                </a:cubicBezTo>
                <a:cubicBezTo>
                  <a:pt x="2234" y="21600"/>
                  <a:pt x="2455" y="21380"/>
                  <a:pt x="2455" y="21109"/>
                </a:cubicBezTo>
                <a:lnTo>
                  <a:pt x="2455" y="17639"/>
                </a:lnTo>
                <a:cubicBezTo>
                  <a:pt x="4434" y="20054"/>
                  <a:pt x="7433" y="21600"/>
                  <a:pt x="10800" y="21600"/>
                </a:cubicBezTo>
                <a:cubicBezTo>
                  <a:pt x="16764" y="21600"/>
                  <a:pt x="21600" y="16765"/>
                  <a:pt x="21600" y="10800"/>
                </a:cubicBezTo>
                <a:cubicBezTo>
                  <a:pt x="21600" y="10529"/>
                  <a:pt x="21380" y="10309"/>
                  <a:pt x="21109" y="10309"/>
                </a:cubicBezTo>
              </a:path>
            </a:pathLst>
          </a:custGeom>
          <a:solidFill>
            <a:srgbClr val="53585F"/>
          </a:solidFill>
          <a:ln w="12700">
            <a:miter lim="400000"/>
          </a:ln>
        </p:spPr>
        <p:txBody>
          <a:bodyPr lIns="15995" tIns="15995" rIns="15995" bIns="15995" anchor="ctr"/>
          <a:lstStyle/>
          <a:p>
            <a:pPr defTabSz="19193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B1EB23-27BA-4B44-B4D6-BFA6FC9B3E27}"/>
              </a:ext>
            </a:extLst>
          </p:cNvPr>
          <p:cNvSpPr>
            <a:spLocks noGrp="1"/>
          </p:cNvSpPr>
          <p:nvPr>
            <p:ph type="title"/>
          </p:nvPr>
        </p:nvSpPr>
        <p:spPr>
          <a:xfrm>
            <a:off x="448748" y="428336"/>
            <a:ext cx="8531623" cy="1308050"/>
          </a:xfrm>
        </p:spPr>
        <p:txBody>
          <a:bodyPr/>
          <a:lstStyle/>
          <a:p>
            <a:pPr algn="ctr"/>
            <a:r>
              <a:rPr lang="en-US" sz="2400" dirty="0"/>
              <a:t>Standard Work: </a:t>
            </a:r>
            <a:br>
              <a:rPr lang="en-US" sz="2400" dirty="0"/>
            </a:br>
            <a:r>
              <a:rPr lang="en-US" sz="2400" dirty="0"/>
              <a:t>UMass Memorial Health Care Management System</a:t>
            </a:r>
            <a:br>
              <a:rPr lang="en-US" sz="2400" dirty="0"/>
            </a:br>
            <a:r>
              <a:rPr lang="en-US" sz="1600" dirty="0"/>
              <a:t>Version 11</a:t>
            </a:r>
            <a:r>
              <a:rPr lang="en-US" sz="2400" dirty="0"/>
              <a:t/>
            </a:r>
            <a:br>
              <a:rPr lang="en-US" sz="2400" dirty="0"/>
            </a:br>
            <a:endParaRPr lang="en-US" dirty="0"/>
          </a:p>
        </p:txBody>
      </p:sp>
      <p:sp>
        <p:nvSpPr>
          <p:cNvPr id="3" name="Content Placeholder 2">
            <a:extLst>
              <a:ext uri="{FF2B5EF4-FFF2-40B4-BE49-F238E27FC236}">
                <a16:creationId xmlns:a16="http://schemas.microsoft.com/office/drawing/2014/main" xmlns="" id="{4E34B81F-4B70-4801-8235-193E7A107637}"/>
              </a:ext>
            </a:extLst>
          </p:cNvPr>
          <p:cNvSpPr>
            <a:spLocks noGrp="1"/>
          </p:cNvSpPr>
          <p:nvPr>
            <p:ph idx="1"/>
          </p:nvPr>
        </p:nvSpPr>
        <p:spPr>
          <a:xfrm>
            <a:off x="709474" y="1752641"/>
            <a:ext cx="7924800" cy="3447098"/>
          </a:xfrm>
        </p:spPr>
        <p:txBody>
          <a:bodyPr/>
          <a:lstStyle/>
          <a:p>
            <a:pPr marL="457200" indent="-457200">
              <a:buFont typeface="Arial" panose="020B0604020202020204" pitchFamily="34" charset="0"/>
              <a:buChar char="•"/>
            </a:pPr>
            <a:r>
              <a:rPr lang="en-US" sz="2400" dirty="0"/>
              <a:t>Strategic Planning</a:t>
            </a:r>
          </a:p>
          <a:p>
            <a:pPr marL="457200" indent="-457200">
              <a:buFont typeface="Arial" panose="020B0604020202020204" pitchFamily="34" charset="0"/>
              <a:buChar char="•"/>
            </a:pPr>
            <a:r>
              <a:rPr lang="en-US" sz="2400" dirty="0"/>
              <a:t>Strategic Execution, Alignment and Performance Measurement</a:t>
            </a:r>
          </a:p>
          <a:p>
            <a:pPr marL="457200" indent="-457200">
              <a:buFont typeface="Arial" panose="020B0604020202020204" pitchFamily="34" charset="0"/>
              <a:buChar char="•"/>
            </a:pPr>
            <a:r>
              <a:rPr lang="en-US" sz="2400" dirty="0"/>
              <a:t>Operating budget</a:t>
            </a:r>
          </a:p>
          <a:p>
            <a:pPr marL="457200" indent="-457200">
              <a:buFont typeface="Arial" panose="020B0604020202020204" pitchFamily="34" charset="0"/>
              <a:buChar char="•"/>
            </a:pPr>
            <a:r>
              <a:rPr lang="en-US" sz="2400" dirty="0"/>
              <a:t>Business development and capital investment </a:t>
            </a:r>
          </a:p>
          <a:p>
            <a:pPr marL="457200" indent="-457200">
              <a:buFont typeface="Arial" panose="020B0604020202020204" pitchFamily="34" charset="0"/>
              <a:buChar char="•"/>
            </a:pPr>
            <a:r>
              <a:rPr lang="en-US" sz="2400" dirty="0"/>
              <a:t>System Support Services</a:t>
            </a:r>
          </a:p>
          <a:p>
            <a:pPr marL="457200" indent="-457200">
              <a:buFont typeface="Arial" panose="020B0604020202020204" pitchFamily="34" charset="0"/>
              <a:buChar char="•"/>
            </a:pPr>
            <a:r>
              <a:rPr lang="en-US" sz="2400" dirty="0"/>
              <a:t>System Service Lines </a:t>
            </a:r>
          </a:p>
          <a:p>
            <a:pPr marL="457200" indent="-457200">
              <a:buFont typeface="Arial" panose="020B0604020202020204" pitchFamily="34" charset="0"/>
              <a:buChar char="•"/>
            </a:pPr>
            <a:r>
              <a:rPr lang="en-US" sz="2400" dirty="0"/>
              <a:t>Development Activities</a:t>
            </a:r>
          </a:p>
          <a:p>
            <a:pPr marL="457200" indent="-457200">
              <a:buFont typeface="Arial" panose="020B0604020202020204" pitchFamily="34" charset="0"/>
              <a:buChar char="•"/>
            </a:pPr>
            <a:endParaRPr lang="en-US" sz="3200" dirty="0"/>
          </a:p>
        </p:txBody>
      </p:sp>
    </p:spTree>
    <p:extLst>
      <p:ext uri="{BB962C8B-B14F-4D97-AF65-F5344CB8AC3E}">
        <p14:creationId xmlns:p14="http://schemas.microsoft.com/office/powerpoint/2010/main" val="3017990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lstStyle/>
          <a:p>
            <a:r>
              <a:rPr lang="en-US" sz="2800" dirty="0"/>
              <a:t>Level 1 Visual Management System</a:t>
            </a:r>
          </a:p>
        </p:txBody>
      </p:sp>
      <p:pic>
        <p:nvPicPr>
          <p:cNvPr id="3" name="Picture 2" descr="untitled-5622.jpg"/>
          <p:cNvPicPr>
            <a:picLocks noChangeAspect="1"/>
          </p:cNvPicPr>
          <p:nvPr/>
        </p:nvPicPr>
        <p:blipFill>
          <a:blip r:embed="rId2" cstate="print"/>
          <a:stretch>
            <a:fillRect/>
          </a:stretch>
        </p:blipFill>
        <p:spPr>
          <a:xfrm>
            <a:off x="-37650" y="572608"/>
            <a:ext cx="9181650" cy="5013540"/>
          </a:xfrm>
          <a:prstGeom prst="rect">
            <a:avLst/>
          </a:prstGeom>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6626" name="Picture 2" descr="C:\Users\dicksone\AppData\Local\Microsoft\Windows\Temporary Internet Files\Content.Outlook\QSNBZ5RU\IMG_126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5602" name="Picture 2" descr="C:\Users\dicksone\AppData\Local\Microsoft\Windows\Temporary Internet Files\Content.Outlook\QSNBZ5RU\IMG_1264 (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C:\Users\dicksone\AppData\Local\Microsoft\Windows\Temporary Internet Files\Content.Outlook\QSNBZ5RU\IMG_0114.JPG"/>
          <p:cNvPicPr>
            <a:picLocks noChangeAspect="1" noChangeArrowheads="1"/>
          </p:cNvPicPr>
          <p:nvPr/>
        </p:nvPicPr>
        <p:blipFill>
          <a:blip r:embed="rId2" cstate="print"/>
          <a:srcRect/>
          <a:stretch>
            <a:fillRect/>
          </a:stretch>
        </p:blipFill>
        <p:spPr bwMode="auto">
          <a:xfrm rot="10800000">
            <a:off x="-1" y="-1"/>
            <a:ext cx="9144000" cy="6843889"/>
          </a:xfrm>
          <a:prstGeom prst="rect">
            <a:avLst/>
          </a:prstGeom>
          <a:noFill/>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umass_memorial_health_care.jpg"/>
          <p:cNvPicPr>
            <a:picLocks noChangeAspect="1"/>
          </p:cNvPicPr>
          <p:nvPr/>
        </p:nvPicPr>
        <p:blipFill>
          <a:blip r:embed="rId3" cstate="print"/>
          <a:stretch>
            <a:fillRect/>
          </a:stretch>
        </p:blipFill>
        <p:spPr>
          <a:xfrm>
            <a:off x="0" y="6477000"/>
            <a:ext cx="1752600" cy="381000"/>
          </a:xfrm>
          <a:prstGeom prst="rect">
            <a:avLst/>
          </a:prstGeom>
        </p:spPr>
      </p:pic>
      <p:sp>
        <p:nvSpPr>
          <p:cNvPr id="14" name="Title 13"/>
          <p:cNvSpPr>
            <a:spLocks noGrp="1"/>
          </p:cNvSpPr>
          <p:nvPr>
            <p:ph type="title" idx="4294967295"/>
          </p:nvPr>
        </p:nvSpPr>
        <p:spPr>
          <a:xfrm>
            <a:off x="381000" y="457200"/>
            <a:ext cx="8531225" cy="322263"/>
          </a:xfrm>
        </p:spPr>
        <p:txBody>
          <a:bodyPr>
            <a:noAutofit/>
          </a:bodyPr>
          <a:lstStyle/>
          <a:p>
            <a:r>
              <a:rPr lang="en-US" sz="3200" b="1" i="1" dirty="0">
                <a:solidFill>
                  <a:srgbClr val="000467"/>
                </a:solidFill>
              </a:rPr>
              <a:t>Unit Based Idea System (Level 3 VMS)</a:t>
            </a:r>
          </a:p>
        </p:txBody>
      </p:sp>
      <p:sp>
        <p:nvSpPr>
          <p:cNvPr id="7" name="Content Placeholder 6"/>
          <p:cNvSpPr>
            <a:spLocks noGrp="1"/>
          </p:cNvSpPr>
          <p:nvPr>
            <p:ph idx="4294967295"/>
          </p:nvPr>
        </p:nvSpPr>
        <p:spPr>
          <a:xfrm>
            <a:off x="0" y="4191000"/>
            <a:ext cx="9144000" cy="762000"/>
          </a:xfrm>
        </p:spPr>
        <p:txBody>
          <a:bodyPr>
            <a:noAutofit/>
          </a:bodyPr>
          <a:lstStyle/>
          <a:p>
            <a:pPr algn="ctr">
              <a:buNone/>
            </a:pPr>
            <a:r>
              <a:rPr lang="en-US" sz="3000" dirty="0"/>
              <a:t>A place on every unit where the team comes together at an idea board, talks about performance (TNM), ideas for improving performance, tracks progress on ideas being implemented (PDSA) and celebrates success.</a:t>
            </a:r>
            <a:endParaRPr lang="en-US" sz="3000" b="1" dirty="0"/>
          </a:p>
        </p:txBody>
      </p:sp>
      <p:pic>
        <p:nvPicPr>
          <p:cNvPr id="8" name="Picture 2"/>
          <p:cNvPicPr>
            <a:picLocks noChangeAspect="1" noChangeArrowheads="1"/>
          </p:cNvPicPr>
          <p:nvPr/>
        </p:nvPicPr>
        <p:blipFill>
          <a:blip r:embed="rId4" cstate="print"/>
          <a:srcRect l="35436" t="21921" r="19435" b="23063"/>
          <a:stretch>
            <a:fillRect/>
          </a:stretch>
        </p:blipFill>
        <p:spPr bwMode="auto">
          <a:xfrm>
            <a:off x="152400" y="1600200"/>
            <a:ext cx="2324100" cy="1592939"/>
          </a:xfrm>
          <a:prstGeom prst="rect">
            <a:avLst/>
          </a:prstGeom>
          <a:ln>
            <a:noFill/>
          </a:ln>
          <a:effectLst>
            <a:outerShdw blurRad="292100" dist="139700" dir="2700000" algn="tl" rotWithShape="0">
              <a:srgbClr val="333333">
                <a:alpha val="65000"/>
              </a:srgbClr>
            </a:outerShdw>
          </a:effectLst>
        </p:spPr>
      </p:pic>
      <p:pic>
        <p:nvPicPr>
          <p:cNvPr id="11" name="Picture 2" descr="https://encrypted-tbn0.gstatic.com/images?q=tbn:ANd9GcTYW62C8X888NchOm7qFIp8Kg-si9Um3dEpi2u-AtpbA0YZr-W5"/>
          <p:cNvPicPr>
            <a:picLocks noChangeAspect="1" noChangeArrowheads="1"/>
          </p:cNvPicPr>
          <p:nvPr/>
        </p:nvPicPr>
        <p:blipFill>
          <a:blip r:embed="rId5" cstate="print"/>
          <a:srcRect/>
          <a:stretch>
            <a:fillRect/>
          </a:stretch>
        </p:blipFill>
        <p:spPr bwMode="auto">
          <a:xfrm>
            <a:off x="5181600" y="1676400"/>
            <a:ext cx="1683721" cy="1752600"/>
          </a:xfrm>
          <a:prstGeom prst="rect">
            <a:avLst/>
          </a:prstGeom>
          <a:ln>
            <a:noFill/>
          </a:ln>
          <a:effectLst>
            <a:outerShdw blurRad="292100" dist="139700" dir="2700000" algn="tl" rotWithShape="0">
              <a:srgbClr val="333333">
                <a:alpha val="65000"/>
              </a:srgbClr>
            </a:outerShdw>
          </a:effectLst>
        </p:spPr>
      </p:pic>
      <p:pic>
        <p:nvPicPr>
          <p:cNvPr id="1037" name="Picture 13" descr="http://www.presentermedia.com/files/clipart/00003000/3655/team_celebration_pc_md_wm.jpg"/>
          <p:cNvPicPr>
            <a:picLocks noChangeAspect="1" noChangeArrowheads="1"/>
          </p:cNvPicPr>
          <p:nvPr/>
        </p:nvPicPr>
        <p:blipFill>
          <a:blip r:embed="rId6" cstate="print"/>
          <a:srcRect/>
          <a:stretch>
            <a:fillRect/>
          </a:stretch>
        </p:blipFill>
        <p:spPr bwMode="auto">
          <a:xfrm>
            <a:off x="7315200" y="1905000"/>
            <a:ext cx="1587500" cy="1524000"/>
          </a:xfrm>
          <a:prstGeom prst="rect">
            <a:avLst/>
          </a:prstGeom>
          <a:ln>
            <a:noFill/>
          </a:ln>
          <a:effectLst>
            <a:outerShdw blurRad="292100" dist="139700" dir="2700000" algn="tl" rotWithShape="0">
              <a:srgbClr val="333333">
                <a:alpha val="65000"/>
              </a:srgbClr>
            </a:outerShdw>
          </a:effectLst>
        </p:spPr>
      </p:pic>
      <p:pic>
        <p:nvPicPr>
          <p:cNvPr id="18" name="Picture 18" descr="pyramid slide 1.png"/>
          <p:cNvPicPr>
            <a:picLocks noChangeAspect="1"/>
          </p:cNvPicPr>
          <p:nvPr/>
        </p:nvPicPr>
        <p:blipFill>
          <a:blip r:embed="rId7" cstate="print"/>
          <a:srcRect/>
          <a:stretch>
            <a:fillRect/>
          </a:stretch>
        </p:blipFill>
        <p:spPr bwMode="auto">
          <a:xfrm>
            <a:off x="1752600" y="1104900"/>
            <a:ext cx="3733800" cy="3162300"/>
          </a:xfrm>
          <a:prstGeom prst="rect">
            <a:avLst/>
          </a:prstGeom>
          <a:noFill/>
          <a:ln w="9525">
            <a:noFill/>
            <a:miter lim="800000"/>
            <a:headEnd/>
            <a:tailEnd/>
          </a:ln>
        </p:spPr>
      </p:pic>
      <p:sp>
        <p:nvSpPr>
          <p:cNvPr id="19" name="Text Box 7"/>
          <p:cNvSpPr txBox="1">
            <a:spLocks noChangeArrowheads="1"/>
          </p:cNvSpPr>
          <p:nvPr/>
        </p:nvSpPr>
        <p:spPr bwMode="auto">
          <a:xfrm>
            <a:off x="2903855" y="1869017"/>
            <a:ext cx="1431290" cy="461665"/>
          </a:xfrm>
          <a:prstGeom prst="rect">
            <a:avLst/>
          </a:prstGeom>
          <a:noFill/>
          <a:ln w="9525">
            <a:noFill/>
            <a:miter lim="800000"/>
            <a:headEnd/>
            <a:tailEnd/>
          </a:ln>
        </p:spPr>
        <p:txBody>
          <a:bodyPr>
            <a:spAutoFit/>
          </a:bodyPr>
          <a:lstStyle/>
          <a:p>
            <a:pPr algn="ctr">
              <a:lnSpc>
                <a:spcPct val="50000"/>
              </a:lnSpc>
              <a:spcBef>
                <a:spcPct val="50000"/>
              </a:spcBef>
              <a:defRPr/>
            </a:pPr>
            <a:endParaRPr lang="en-US" sz="400" u="sng" dirty="0">
              <a:solidFill>
                <a:schemeClr val="accent2">
                  <a:lumMod val="40000"/>
                  <a:lumOff val="60000"/>
                </a:schemeClr>
              </a:solidFill>
              <a:latin typeface="Arial" pitchFamily="34" charset="0"/>
              <a:cs typeface="Arial" pitchFamily="34" charset="0"/>
            </a:endParaRPr>
          </a:p>
          <a:p>
            <a:pPr algn="ctr">
              <a:lnSpc>
                <a:spcPct val="50000"/>
              </a:lnSpc>
              <a:spcBef>
                <a:spcPct val="50000"/>
              </a:spcBef>
              <a:defRPr/>
            </a:pPr>
            <a:r>
              <a:rPr lang="en-US" sz="1200" b="1" dirty="0">
                <a:solidFill>
                  <a:schemeClr val="bg1"/>
                </a:solidFill>
                <a:latin typeface="Arial" pitchFamily="34" charset="0"/>
                <a:cs typeface="Arial" pitchFamily="34" charset="0"/>
              </a:rPr>
              <a:t>Patients</a:t>
            </a:r>
          </a:p>
          <a:p>
            <a:pPr algn="ctr">
              <a:lnSpc>
                <a:spcPct val="50000"/>
              </a:lnSpc>
              <a:spcBef>
                <a:spcPct val="50000"/>
              </a:spcBef>
              <a:defRPr/>
            </a:pPr>
            <a:endParaRPr lang="en-US" sz="500" dirty="0">
              <a:solidFill>
                <a:schemeClr val="accent2">
                  <a:lumMod val="40000"/>
                  <a:lumOff val="60000"/>
                </a:schemeClr>
              </a:solidFill>
              <a:latin typeface="Arial" pitchFamily="34" charset="0"/>
              <a:cs typeface="Arial" pitchFamily="34" charset="0"/>
            </a:endParaRPr>
          </a:p>
          <a:p>
            <a:pPr algn="ctr">
              <a:lnSpc>
                <a:spcPct val="50000"/>
              </a:lnSpc>
              <a:spcBef>
                <a:spcPct val="50000"/>
              </a:spcBef>
              <a:defRPr/>
            </a:pPr>
            <a:endParaRPr lang="en-US" sz="500" dirty="0">
              <a:solidFill>
                <a:schemeClr val="accent2">
                  <a:lumMod val="40000"/>
                  <a:lumOff val="60000"/>
                </a:schemeClr>
              </a:solidFill>
              <a:latin typeface="Arial" pitchFamily="34" charset="0"/>
              <a:cs typeface="Arial" pitchFamily="34" charset="0"/>
            </a:endParaRPr>
          </a:p>
        </p:txBody>
      </p:sp>
      <p:sp>
        <p:nvSpPr>
          <p:cNvPr id="20" name="Text Box 6"/>
          <p:cNvSpPr txBox="1">
            <a:spLocks noChangeArrowheads="1"/>
          </p:cNvSpPr>
          <p:nvPr/>
        </p:nvSpPr>
        <p:spPr bwMode="auto">
          <a:xfrm>
            <a:off x="3581400" y="3093625"/>
            <a:ext cx="1275715" cy="640175"/>
          </a:xfrm>
          <a:prstGeom prst="rect">
            <a:avLst/>
          </a:prstGeom>
          <a:noFill/>
          <a:ln w="9525">
            <a:noFill/>
            <a:miter lim="800000"/>
            <a:headEnd/>
            <a:tailEnd/>
          </a:ln>
        </p:spPr>
        <p:txBody>
          <a:bodyPr>
            <a:spAutoFit/>
          </a:bodyPr>
          <a:lstStyle/>
          <a:p>
            <a:pPr algn="ctr">
              <a:lnSpc>
                <a:spcPct val="30000"/>
              </a:lnSpc>
              <a:spcBef>
                <a:spcPct val="50000"/>
              </a:spcBef>
            </a:pPr>
            <a:endParaRPr lang="en-US" sz="1200" b="1" dirty="0">
              <a:solidFill>
                <a:srgbClr val="1C3F95"/>
              </a:solidFill>
              <a:cs typeface="Arial" charset="0"/>
            </a:endParaRPr>
          </a:p>
          <a:p>
            <a:pPr algn="ctr">
              <a:lnSpc>
                <a:spcPct val="50000"/>
              </a:lnSpc>
              <a:spcBef>
                <a:spcPct val="50000"/>
              </a:spcBef>
            </a:pPr>
            <a:r>
              <a:rPr lang="en-US" sz="1200" b="1" dirty="0">
                <a:solidFill>
                  <a:srgbClr val="FFFFFF"/>
                </a:solidFill>
                <a:cs typeface="Arial" charset="0"/>
              </a:rPr>
              <a:t>Financial </a:t>
            </a:r>
          </a:p>
          <a:p>
            <a:pPr algn="ctr">
              <a:lnSpc>
                <a:spcPct val="50000"/>
              </a:lnSpc>
              <a:spcBef>
                <a:spcPct val="50000"/>
              </a:spcBef>
            </a:pPr>
            <a:r>
              <a:rPr lang="en-US" sz="1200" b="1" dirty="0">
                <a:solidFill>
                  <a:srgbClr val="FFFFFF"/>
                </a:solidFill>
                <a:cs typeface="Arial" charset="0"/>
              </a:rPr>
              <a:t>Sustainability</a:t>
            </a:r>
          </a:p>
          <a:p>
            <a:pPr algn="ctr">
              <a:lnSpc>
                <a:spcPct val="50000"/>
              </a:lnSpc>
              <a:spcBef>
                <a:spcPct val="50000"/>
              </a:spcBef>
            </a:pPr>
            <a:endParaRPr lang="en-US" sz="400" dirty="0">
              <a:solidFill>
                <a:srgbClr val="FFFFFF"/>
              </a:solidFill>
              <a:cs typeface="Arial" charset="0"/>
            </a:endParaRPr>
          </a:p>
          <a:p>
            <a:pPr algn="ctr">
              <a:lnSpc>
                <a:spcPct val="50000"/>
              </a:lnSpc>
              <a:spcBef>
                <a:spcPct val="50000"/>
              </a:spcBef>
            </a:pPr>
            <a:endParaRPr lang="en-US" sz="400" dirty="0">
              <a:solidFill>
                <a:srgbClr val="FFFFFF"/>
              </a:solidFill>
              <a:cs typeface="Arial" charset="0"/>
            </a:endParaRPr>
          </a:p>
        </p:txBody>
      </p:sp>
      <p:sp>
        <p:nvSpPr>
          <p:cNvPr id="21" name="Text Box 12"/>
          <p:cNvSpPr txBox="1">
            <a:spLocks noChangeArrowheads="1"/>
          </p:cNvSpPr>
          <p:nvPr/>
        </p:nvSpPr>
        <p:spPr bwMode="auto">
          <a:xfrm>
            <a:off x="2438400" y="3288268"/>
            <a:ext cx="1120140" cy="369332"/>
          </a:xfrm>
          <a:prstGeom prst="rect">
            <a:avLst/>
          </a:prstGeom>
          <a:noFill/>
          <a:ln w="9525">
            <a:noFill/>
            <a:miter lim="800000"/>
            <a:headEnd/>
            <a:tailEnd/>
          </a:ln>
        </p:spPr>
        <p:txBody>
          <a:bodyPr>
            <a:spAutoFit/>
          </a:bodyPr>
          <a:lstStyle/>
          <a:p>
            <a:pPr algn="ctr">
              <a:lnSpc>
                <a:spcPct val="50000"/>
              </a:lnSpc>
              <a:spcBef>
                <a:spcPct val="50000"/>
              </a:spcBef>
              <a:defRPr/>
            </a:pPr>
            <a:endParaRPr lang="en-US" sz="400" b="1" u="sng" dirty="0">
              <a:solidFill>
                <a:srgbClr val="1C3F95"/>
              </a:solidFill>
              <a:latin typeface="Arial" pitchFamily="34" charset="0"/>
              <a:cs typeface="Arial" pitchFamily="34" charset="0"/>
            </a:endParaRPr>
          </a:p>
          <a:p>
            <a:pPr algn="ctr">
              <a:lnSpc>
                <a:spcPct val="50000"/>
              </a:lnSpc>
              <a:spcBef>
                <a:spcPct val="50000"/>
              </a:spcBef>
              <a:defRPr/>
            </a:pPr>
            <a:r>
              <a:rPr lang="en-US" sz="1200" b="1" dirty="0">
                <a:solidFill>
                  <a:srgbClr val="FFFFFF"/>
                </a:solidFill>
                <a:cs typeface="Arial" pitchFamily="34" charset="0"/>
              </a:rPr>
              <a:t>Innovation</a:t>
            </a:r>
            <a:endParaRPr lang="en-US" sz="1200" dirty="0">
              <a:solidFill>
                <a:schemeClr val="accent4">
                  <a:lumMod val="60000"/>
                  <a:lumOff val="40000"/>
                </a:schemeClr>
              </a:solidFill>
              <a:cs typeface="Arial" pitchFamily="34" charset="0"/>
            </a:endParaRPr>
          </a:p>
          <a:p>
            <a:pPr algn="ctr">
              <a:lnSpc>
                <a:spcPct val="50000"/>
              </a:lnSpc>
              <a:spcBef>
                <a:spcPct val="50000"/>
              </a:spcBef>
              <a:defRPr/>
            </a:pPr>
            <a:endParaRPr lang="en-US" sz="400" dirty="0">
              <a:solidFill>
                <a:schemeClr val="accent4">
                  <a:lumMod val="60000"/>
                  <a:lumOff val="40000"/>
                </a:schemeClr>
              </a:solidFill>
              <a:latin typeface="Arial" pitchFamily="34" charset="0"/>
              <a:cs typeface="Arial" pitchFamily="34" charset="0"/>
            </a:endParaRPr>
          </a:p>
        </p:txBody>
      </p:sp>
      <p:sp>
        <p:nvSpPr>
          <p:cNvPr id="22" name="Text Box 5"/>
          <p:cNvSpPr txBox="1">
            <a:spLocks noChangeArrowheads="1"/>
          </p:cNvSpPr>
          <p:nvPr/>
        </p:nvSpPr>
        <p:spPr bwMode="auto">
          <a:xfrm>
            <a:off x="2971800" y="2590800"/>
            <a:ext cx="1238885" cy="369332"/>
          </a:xfrm>
          <a:prstGeom prst="rect">
            <a:avLst/>
          </a:prstGeom>
          <a:noFill/>
          <a:ln w="9525">
            <a:noFill/>
            <a:miter lim="800000"/>
            <a:headEnd/>
            <a:tailEnd/>
          </a:ln>
        </p:spPr>
        <p:txBody>
          <a:bodyPr wrap="square">
            <a:spAutoFit/>
          </a:bodyPr>
          <a:lstStyle/>
          <a:p>
            <a:pPr algn="ctr">
              <a:lnSpc>
                <a:spcPct val="50000"/>
              </a:lnSpc>
              <a:spcBef>
                <a:spcPct val="50000"/>
              </a:spcBef>
            </a:pPr>
            <a:endParaRPr lang="en-US" sz="400" b="1" dirty="0">
              <a:solidFill>
                <a:srgbClr val="FFFFFF"/>
              </a:solidFill>
              <a:cs typeface="Arial" charset="0"/>
            </a:endParaRPr>
          </a:p>
          <a:p>
            <a:pPr algn="ctr">
              <a:lnSpc>
                <a:spcPct val="50000"/>
              </a:lnSpc>
              <a:spcBef>
                <a:spcPct val="50000"/>
              </a:spcBef>
            </a:pPr>
            <a:r>
              <a:rPr lang="en-US" sz="1200" b="1" dirty="0">
                <a:solidFill>
                  <a:srgbClr val="FFFFFF"/>
                </a:solidFill>
                <a:cs typeface="Arial" charset="0"/>
              </a:rPr>
              <a:t>People</a:t>
            </a:r>
            <a:endParaRPr lang="en-US" sz="600" b="1" dirty="0">
              <a:solidFill>
                <a:srgbClr val="FFFFFF"/>
              </a:solidFill>
              <a:cs typeface="Arial" charset="0"/>
            </a:endParaRPr>
          </a:p>
          <a:p>
            <a:pPr algn="ctr"/>
            <a:endParaRPr lang="en-US" sz="400" dirty="0">
              <a:solidFill>
                <a:srgbClr val="FFFFFF"/>
              </a:solidFill>
              <a:cs typeface="Arial"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1" descr="Med-Peds.Idea.Board.JPG"/>
          <p:cNvPicPr>
            <a:picLocks noChangeAspect="1"/>
          </p:cNvPicPr>
          <p:nvPr/>
        </p:nvPicPr>
        <p:blipFill>
          <a:blip r:embed="rId2" cstate="print"/>
          <a:srcRect/>
          <a:stretch>
            <a:fillRect/>
          </a:stretch>
        </p:blipFill>
        <p:spPr bwMode="auto">
          <a:xfrm>
            <a:off x="508000" y="381000"/>
            <a:ext cx="8128000" cy="6096000"/>
          </a:xfrm>
          <a:prstGeom prst="rect">
            <a:avLst/>
          </a:prstGeom>
          <a:noFill/>
          <a:ln w="9525">
            <a:noFill/>
            <a:miter lim="800000"/>
            <a:headEnd/>
            <a:tailEnd/>
          </a:ln>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umass_memorial_health_care.jpg"/>
          <p:cNvPicPr>
            <a:picLocks noChangeAspect="1"/>
          </p:cNvPicPr>
          <p:nvPr/>
        </p:nvPicPr>
        <p:blipFill>
          <a:blip r:embed="rId2" cstate="print"/>
          <a:stretch>
            <a:fillRect/>
          </a:stretch>
        </p:blipFill>
        <p:spPr>
          <a:xfrm>
            <a:off x="0" y="6477000"/>
            <a:ext cx="1752600" cy="381000"/>
          </a:xfrm>
          <a:prstGeom prst="rect">
            <a:avLst/>
          </a:prstGeom>
        </p:spPr>
      </p:pic>
      <p:sp>
        <p:nvSpPr>
          <p:cNvPr id="14" name="Title 13"/>
          <p:cNvSpPr>
            <a:spLocks noGrp="1"/>
          </p:cNvSpPr>
          <p:nvPr>
            <p:ph type="title"/>
          </p:nvPr>
        </p:nvSpPr>
        <p:spPr/>
        <p:txBody>
          <a:bodyPr>
            <a:noAutofit/>
          </a:bodyPr>
          <a:lstStyle/>
          <a:p>
            <a:r>
              <a:rPr lang="en-US" b="1" i="1" dirty="0">
                <a:solidFill>
                  <a:srgbClr val="000467"/>
                </a:solidFill>
              </a:rPr>
              <a:t>Inpatient Nursing Units</a:t>
            </a:r>
          </a:p>
        </p:txBody>
      </p:sp>
      <p:pic>
        <p:nvPicPr>
          <p:cNvPr id="6" name="Content Placeholder 18" descr="6 West 1.JPG"/>
          <p:cNvPicPr>
            <a:picLocks noGrp="1" noChangeAspect="1"/>
          </p:cNvPicPr>
          <p:nvPr>
            <p:ph idx="1"/>
          </p:nvPr>
        </p:nvPicPr>
        <p:blipFill>
          <a:blip r:embed="rId3" cstate="print"/>
          <a:stretch>
            <a:fillRect/>
          </a:stretch>
        </p:blipFill>
        <p:spPr>
          <a:xfrm>
            <a:off x="304800" y="1600200"/>
            <a:ext cx="2438400" cy="1828800"/>
          </a:xfrm>
          <a:prstGeom prst="rect">
            <a:avLst/>
          </a:prstGeom>
          <a:ln>
            <a:noFill/>
          </a:ln>
          <a:effectLst>
            <a:outerShdw blurRad="292100" dist="139700" dir="2700000" algn="tl" rotWithShape="0">
              <a:srgbClr val="333333">
                <a:alpha val="65000"/>
              </a:srgbClr>
            </a:outerShdw>
          </a:effectLst>
        </p:spPr>
      </p:pic>
      <p:pic>
        <p:nvPicPr>
          <p:cNvPr id="8" name="Picture 2" descr="Z:\CITC\Flow\Unit Coaches Folder\University 3 Lakeside Step-Down Unit\Visual Management Area 5.2.14.JPG"/>
          <p:cNvPicPr>
            <a:picLocks noChangeAspect="1" noChangeArrowheads="1"/>
          </p:cNvPicPr>
          <p:nvPr/>
        </p:nvPicPr>
        <p:blipFill>
          <a:blip r:embed="rId4" cstate="print"/>
          <a:srcRect/>
          <a:stretch>
            <a:fillRect/>
          </a:stretch>
        </p:blipFill>
        <p:spPr bwMode="auto">
          <a:xfrm>
            <a:off x="2895600" y="1371600"/>
            <a:ext cx="3378200" cy="1182370"/>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762000" y="3048000"/>
            <a:ext cx="14478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a:t>6 West</a:t>
            </a:r>
          </a:p>
        </p:txBody>
      </p:sp>
      <p:pic>
        <p:nvPicPr>
          <p:cNvPr id="11" name="Picture 10" descr="3LSD Implemented Ideas Tree.JPG"/>
          <p:cNvPicPr>
            <a:picLocks noChangeAspect="1"/>
          </p:cNvPicPr>
          <p:nvPr/>
        </p:nvPicPr>
        <p:blipFill>
          <a:blip r:embed="rId5" cstate="print"/>
          <a:stretch>
            <a:fillRect/>
          </a:stretch>
        </p:blipFill>
        <p:spPr>
          <a:xfrm>
            <a:off x="4800600" y="2362200"/>
            <a:ext cx="857250" cy="1143000"/>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3276600" y="2514600"/>
            <a:ext cx="18288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a:t>3 Lakeside Step Down</a:t>
            </a:r>
          </a:p>
        </p:txBody>
      </p:sp>
      <p:pic>
        <p:nvPicPr>
          <p:cNvPr id="12" name="Picture 2" descr="Z:\CITC\Flow\Unit Coaches Folder\University - 3 West\3 West staff Laura, Alison, Keryy, Ann, Sareena infront of idea board 5.12.14.JPG"/>
          <p:cNvPicPr>
            <a:picLocks noChangeAspect="1" noChangeArrowheads="1"/>
          </p:cNvPicPr>
          <p:nvPr/>
        </p:nvPicPr>
        <p:blipFill>
          <a:blip r:embed="rId6" cstate="print"/>
          <a:srcRect/>
          <a:stretch>
            <a:fillRect/>
          </a:stretch>
        </p:blipFill>
        <p:spPr bwMode="auto">
          <a:xfrm>
            <a:off x="228600" y="3962400"/>
            <a:ext cx="2743200" cy="2057400"/>
          </a:xfrm>
          <a:prstGeom prst="rect">
            <a:avLst/>
          </a:prstGeom>
          <a:noFill/>
        </p:spPr>
      </p:pic>
      <p:sp>
        <p:nvSpPr>
          <p:cNvPr id="15" name="TextBox 14"/>
          <p:cNvSpPr txBox="1"/>
          <p:nvPr/>
        </p:nvSpPr>
        <p:spPr>
          <a:xfrm>
            <a:off x="685800" y="5562600"/>
            <a:ext cx="13716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a:t>3 East &amp; West</a:t>
            </a:r>
          </a:p>
        </p:txBody>
      </p:sp>
      <p:pic>
        <p:nvPicPr>
          <p:cNvPr id="16" name="Picture 15" descr="3West1.JPG"/>
          <p:cNvPicPr>
            <a:picLocks noChangeAspect="1"/>
          </p:cNvPicPr>
          <p:nvPr/>
        </p:nvPicPr>
        <p:blipFill>
          <a:blip r:embed="rId7" cstate="print"/>
          <a:srcRect t="23750" b="36250"/>
          <a:stretch>
            <a:fillRect/>
          </a:stretch>
        </p:blipFill>
        <p:spPr>
          <a:xfrm>
            <a:off x="1905000" y="3810000"/>
            <a:ext cx="2032000" cy="609600"/>
          </a:xfrm>
          <a:prstGeom prst="rect">
            <a:avLst/>
          </a:prstGeom>
        </p:spPr>
      </p:pic>
      <p:pic>
        <p:nvPicPr>
          <p:cNvPr id="17" name="Picture 4"/>
          <p:cNvPicPr>
            <a:picLocks noChangeAspect="1" noChangeArrowheads="1"/>
          </p:cNvPicPr>
          <p:nvPr/>
        </p:nvPicPr>
        <p:blipFill>
          <a:blip r:embed="rId8" cstate="print"/>
          <a:srcRect/>
          <a:stretch>
            <a:fillRect/>
          </a:stretch>
        </p:blipFill>
        <p:spPr bwMode="auto">
          <a:xfrm>
            <a:off x="5715000" y="4572000"/>
            <a:ext cx="3291840" cy="2064881"/>
          </a:xfrm>
          <a:prstGeom prst="rect">
            <a:avLst/>
          </a:prstGeom>
          <a:ln>
            <a:noFill/>
          </a:ln>
          <a:effectLst>
            <a:outerShdw blurRad="292100" dist="139700" dir="2700000" algn="tl" rotWithShape="0">
              <a:srgbClr val="333333">
                <a:alpha val="65000"/>
              </a:srgbClr>
            </a:outerShdw>
          </a:effectLst>
        </p:spPr>
      </p:pic>
      <p:sp>
        <p:nvSpPr>
          <p:cNvPr id="18" name="TextBox 17"/>
          <p:cNvSpPr txBox="1"/>
          <p:nvPr/>
        </p:nvSpPr>
        <p:spPr>
          <a:xfrm>
            <a:off x="6934200" y="6248400"/>
            <a:ext cx="12192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a:t>5 East</a:t>
            </a:r>
          </a:p>
        </p:txBody>
      </p:sp>
      <p:pic>
        <p:nvPicPr>
          <p:cNvPr id="19" name="Picture 18" descr="5 East Ocean.JPG"/>
          <p:cNvPicPr>
            <a:picLocks noChangeAspect="1"/>
          </p:cNvPicPr>
          <p:nvPr/>
        </p:nvPicPr>
        <p:blipFill>
          <a:blip r:embed="rId9" cstate="print"/>
          <a:srcRect l="15926" t="14444" r="12963" b="15556"/>
          <a:stretch>
            <a:fillRect/>
          </a:stretch>
        </p:blipFill>
        <p:spPr>
          <a:xfrm>
            <a:off x="8001000" y="4191000"/>
            <a:ext cx="990600" cy="1300163"/>
          </a:xfrm>
          <a:prstGeom prst="rect">
            <a:avLst/>
          </a:prstGeom>
          <a:ln>
            <a:noFill/>
          </a:ln>
          <a:effectLst>
            <a:outerShdw blurRad="292100" dist="139700" dir="2700000" algn="tl" rotWithShape="0">
              <a:srgbClr val="333333">
                <a:alpha val="65000"/>
              </a:srgbClr>
            </a:outerShdw>
          </a:effectLst>
        </p:spPr>
      </p:pic>
      <p:pic>
        <p:nvPicPr>
          <p:cNvPr id="20" name="Picture 19" descr="4 West Idea Board.JPG"/>
          <p:cNvPicPr>
            <a:picLocks noChangeAspect="1"/>
          </p:cNvPicPr>
          <p:nvPr/>
        </p:nvPicPr>
        <p:blipFill>
          <a:blip r:embed="rId10" cstate="print"/>
          <a:srcRect l="4688" r="9375" b="8333"/>
          <a:stretch>
            <a:fillRect/>
          </a:stretch>
        </p:blipFill>
        <p:spPr>
          <a:xfrm>
            <a:off x="3200400" y="4800600"/>
            <a:ext cx="2095500" cy="1676400"/>
          </a:xfrm>
          <a:prstGeom prst="rect">
            <a:avLst/>
          </a:prstGeom>
          <a:ln>
            <a:noFill/>
          </a:ln>
          <a:effectLst>
            <a:outerShdw blurRad="292100" dist="139700" dir="2700000" algn="tl" rotWithShape="0">
              <a:srgbClr val="333333">
                <a:alpha val="65000"/>
              </a:srgbClr>
            </a:outerShdw>
          </a:effectLst>
        </p:spPr>
      </p:pic>
      <p:pic>
        <p:nvPicPr>
          <p:cNvPr id="21" name="Picture 20" descr="4 East Celebration.JPG"/>
          <p:cNvPicPr>
            <a:picLocks noChangeAspect="1"/>
          </p:cNvPicPr>
          <p:nvPr/>
        </p:nvPicPr>
        <p:blipFill>
          <a:blip r:embed="rId11" cstate="print"/>
          <a:srcRect t="3333" r="6667" b="3333"/>
          <a:stretch>
            <a:fillRect/>
          </a:stretch>
        </p:blipFill>
        <p:spPr>
          <a:xfrm>
            <a:off x="4648200" y="4267200"/>
            <a:ext cx="895350" cy="1193800"/>
          </a:xfrm>
          <a:prstGeom prst="rect">
            <a:avLst/>
          </a:prstGeom>
          <a:ln>
            <a:noFill/>
          </a:ln>
          <a:effectLst>
            <a:outerShdw blurRad="292100" dist="139700" dir="2700000" algn="tl" rotWithShape="0">
              <a:srgbClr val="333333">
                <a:alpha val="65000"/>
              </a:srgbClr>
            </a:outerShdw>
          </a:effectLst>
        </p:spPr>
      </p:pic>
      <p:sp>
        <p:nvSpPr>
          <p:cNvPr id="22" name="TextBox 21"/>
          <p:cNvSpPr txBox="1"/>
          <p:nvPr/>
        </p:nvSpPr>
        <p:spPr>
          <a:xfrm>
            <a:off x="3581400" y="6172200"/>
            <a:ext cx="13716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a:t>4 East &amp; West</a:t>
            </a:r>
          </a:p>
        </p:txBody>
      </p:sp>
      <p:pic>
        <p:nvPicPr>
          <p:cNvPr id="23" name="Picture 5"/>
          <p:cNvPicPr>
            <a:picLocks noChangeAspect="1" noChangeArrowheads="1"/>
          </p:cNvPicPr>
          <p:nvPr/>
        </p:nvPicPr>
        <p:blipFill>
          <a:blip r:embed="rId12" cstate="print"/>
          <a:srcRect/>
          <a:stretch>
            <a:fillRect/>
          </a:stretch>
        </p:blipFill>
        <p:spPr bwMode="auto">
          <a:xfrm>
            <a:off x="6019800" y="1981200"/>
            <a:ext cx="2743200" cy="2057400"/>
          </a:xfrm>
          <a:prstGeom prst="rect">
            <a:avLst/>
          </a:prstGeom>
          <a:ln>
            <a:noFill/>
          </a:ln>
          <a:effectLst>
            <a:outerShdw blurRad="292100" dist="139700" dir="2700000" algn="tl" rotWithShape="0">
              <a:srgbClr val="333333">
                <a:alpha val="65000"/>
              </a:srgbClr>
            </a:outerShdw>
          </a:effectLst>
        </p:spPr>
      </p:pic>
      <p:sp>
        <p:nvSpPr>
          <p:cNvPr id="24" name="TextBox 23"/>
          <p:cNvSpPr txBox="1"/>
          <p:nvPr/>
        </p:nvSpPr>
        <p:spPr>
          <a:xfrm>
            <a:off x="6324600" y="3733800"/>
            <a:ext cx="18288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a:t>4 Admissions Unit</a:t>
            </a:r>
          </a:p>
        </p:txBody>
      </p:sp>
      <p:pic>
        <p:nvPicPr>
          <p:cNvPr id="25" name="Picture 24" descr="blossoms.JPG"/>
          <p:cNvPicPr>
            <a:picLocks noChangeAspect="1"/>
          </p:cNvPicPr>
          <p:nvPr/>
        </p:nvPicPr>
        <p:blipFill>
          <a:blip r:embed="rId13" cstate="print"/>
          <a:srcRect l="3938" t="13235" r="7462" b="19118"/>
          <a:stretch>
            <a:fillRect/>
          </a:stretch>
        </p:blipFill>
        <p:spPr>
          <a:xfrm>
            <a:off x="7924800" y="1524000"/>
            <a:ext cx="1136374" cy="116162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A64D8A8-7FF7-4144-B805-5CBBFD81C102}" type="slidenum">
              <a:rPr lang="en-US" smtClean="0"/>
              <a:pPr>
                <a:defRPr/>
              </a:pPr>
              <a:t>27</a:t>
            </a:fld>
            <a:endParaRPr lang="en-US"/>
          </a:p>
        </p:txBody>
      </p:sp>
      <p:pic>
        <p:nvPicPr>
          <p:cNvPr id="133122" name="Picture 2" descr="C:\Users\dicksone\AppData\Local\Microsoft\Windows\Temporary Internet Files\Content.Outlook\QSNBZ5RU\IMG_0716.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36326316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22cae327-53f6-4702-876b-46781b962ec4" descr="cid:9E9ED9BE-821E-492A-9C4D-4D7059597C5E"/>
          <p:cNvPicPr/>
          <p:nvPr/>
        </p:nvPicPr>
        <p:blipFill>
          <a:blip r:embed="rId2" r:link="rId3" cstate="print"/>
          <a:srcRect/>
          <a:stretch>
            <a:fillRect/>
          </a:stretch>
        </p:blipFill>
        <p:spPr bwMode="auto">
          <a:xfrm>
            <a:off x="228600" y="1371600"/>
            <a:ext cx="3200400" cy="3733800"/>
          </a:xfrm>
          <a:prstGeom prst="rect">
            <a:avLst/>
          </a:prstGeom>
          <a:noFill/>
          <a:ln w="9525">
            <a:noFill/>
            <a:miter lim="800000"/>
            <a:headEnd/>
            <a:tailEnd/>
          </a:ln>
        </p:spPr>
      </p:pic>
      <p:sp>
        <p:nvSpPr>
          <p:cNvPr id="7" name="Rectangle 6"/>
          <p:cNvSpPr/>
          <p:nvPr/>
        </p:nvSpPr>
        <p:spPr>
          <a:xfrm>
            <a:off x="4038600" y="2551837"/>
            <a:ext cx="4800600" cy="1754326"/>
          </a:xfrm>
          <a:prstGeom prst="rect">
            <a:avLst/>
          </a:prstGeom>
        </p:spPr>
        <p:txBody>
          <a:bodyPr wrap="square">
            <a:spAutoFit/>
          </a:bodyPr>
          <a:lstStyle/>
          <a:p>
            <a:r>
              <a:rPr lang="en-US" dirty="0"/>
              <a:t>Maternity team at Memorial requested materials to educate families on safe sleep practices, which is a focus of DPH this year. The team identified a book for families and designed a visual reminder of the safe sleep position. Congratulations to the Maternity team!</a:t>
            </a:r>
          </a:p>
        </p:txBody>
      </p:sp>
      <p:sp>
        <p:nvSpPr>
          <p:cNvPr id="8" name="Title 1"/>
          <p:cNvSpPr>
            <a:spLocks noGrp="1"/>
          </p:cNvSpPr>
          <p:nvPr>
            <p:ph type="title"/>
          </p:nvPr>
        </p:nvSpPr>
        <p:spPr>
          <a:xfrm>
            <a:off x="448748" y="428336"/>
            <a:ext cx="8531623" cy="553998"/>
          </a:xfrm>
        </p:spPr>
        <p:txBody>
          <a:bodyPr>
            <a:normAutofit fontScale="90000"/>
          </a:bodyPr>
          <a:lstStyle/>
          <a:p>
            <a:pPr algn="ctr"/>
            <a:r>
              <a:rPr lang="en-US" sz="3600" dirty="0"/>
              <a:t>Maternity team idea</a:t>
            </a:r>
            <a:br>
              <a:rPr lang="en-US" sz="3600" dirty="0"/>
            </a:br>
            <a:r>
              <a:rPr lang="en-US" sz="3600" dirty="0"/>
              <a:t>Funded from Innovation fund</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3F2CF6-9EEA-45C7-9F97-35B9A8FCCC79}"/>
              </a:ext>
            </a:extLst>
          </p:cNvPr>
          <p:cNvSpPr>
            <a:spLocks noGrp="1"/>
          </p:cNvSpPr>
          <p:nvPr>
            <p:ph type="title" idx="4294967295"/>
          </p:nvPr>
        </p:nvSpPr>
        <p:spPr>
          <a:xfrm>
            <a:off x="533400" y="381000"/>
            <a:ext cx="8229600" cy="677108"/>
          </a:xfrm>
        </p:spPr>
        <p:txBody>
          <a:bodyPr>
            <a:normAutofit fontScale="90000"/>
          </a:bodyPr>
          <a:lstStyle/>
          <a:p>
            <a:pPr algn="ctr"/>
            <a:endParaRPr lang="en-US" sz="4400" b="1" u="sng" dirty="0"/>
          </a:p>
        </p:txBody>
      </p:sp>
      <p:sp>
        <p:nvSpPr>
          <p:cNvPr id="3" name="Content Placeholder 2">
            <a:extLst>
              <a:ext uri="{FF2B5EF4-FFF2-40B4-BE49-F238E27FC236}">
                <a16:creationId xmlns:a16="http://schemas.microsoft.com/office/drawing/2014/main" xmlns="" id="{5AA1432B-72B8-4A90-939D-2B5209890361}"/>
              </a:ext>
            </a:extLst>
          </p:cNvPr>
          <p:cNvSpPr>
            <a:spLocks noGrp="1"/>
          </p:cNvSpPr>
          <p:nvPr>
            <p:ph idx="4294967295"/>
          </p:nvPr>
        </p:nvSpPr>
        <p:spPr>
          <a:xfrm>
            <a:off x="609600" y="1295400"/>
            <a:ext cx="8229600" cy="4525963"/>
          </a:xfrm>
        </p:spPr>
        <p:txBody>
          <a:bodyPr>
            <a:normAutofit/>
          </a:bodyPr>
          <a:lstStyle/>
          <a:p>
            <a:pPr marL="0" indent="0" algn="ctr">
              <a:buNone/>
            </a:pPr>
            <a:endParaRPr lang="en-US" sz="4400" dirty="0"/>
          </a:p>
          <a:p>
            <a:pPr marL="0" indent="0" algn="ctr">
              <a:buNone/>
            </a:pPr>
            <a:r>
              <a:rPr lang="en-US" sz="4000" dirty="0"/>
              <a:t>Love</a:t>
            </a:r>
          </a:p>
          <a:p>
            <a:pPr marL="0" indent="0" algn="ctr">
              <a:buNone/>
            </a:pPr>
            <a:r>
              <a:rPr lang="en-US" sz="4000" dirty="0"/>
              <a:t>Taking Care of Each Other</a:t>
            </a:r>
          </a:p>
          <a:p>
            <a:pPr marL="0" indent="0" algn="ctr">
              <a:buNone/>
            </a:pPr>
            <a:r>
              <a:rPr lang="en-US" sz="2800" dirty="0"/>
              <a:t>Standards of Respect</a:t>
            </a:r>
          </a:p>
        </p:txBody>
      </p:sp>
    </p:spTree>
    <p:extLst>
      <p:ext uri="{BB962C8B-B14F-4D97-AF65-F5344CB8AC3E}">
        <p14:creationId xmlns:p14="http://schemas.microsoft.com/office/powerpoint/2010/main" val="40530212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8366845A-2180-4D59-898E-C56DA4B57120}"/>
              </a:ext>
            </a:extLst>
          </p:cNvPr>
          <p:cNvSpPr>
            <a:spLocks noGrp="1"/>
          </p:cNvSpPr>
          <p:nvPr>
            <p:ph type="title"/>
          </p:nvPr>
        </p:nvSpPr>
        <p:spPr/>
        <p:txBody>
          <a:bodyPr/>
          <a:lstStyle/>
          <a:p>
            <a:endParaRPr lang="en-US"/>
          </a:p>
        </p:txBody>
      </p:sp>
      <p:sp>
        <p:nvSpPr>
          <p:cNvPr id="2" name="Slide Number Placeholder 1"/>
          <p:cNvSpPr>
            <a:spLocks noGrp="1"/>
          </p:cNvSpPr>
          <p:nvPr>
            <p:ph type="sldNum" sz="quarter" idx="14"/>
          </p:nvPr>
        </p:nvSpPr>
        <p:spPr/>
        <p:txBody>
          <a:bodyPr/>
          <a:lstStyle/>
          <a:p>
            <a:fld id="{814A40E7-78E8-0C41-87E5-3CB37842776F}" type="slidenum">
              <a:rPr lang="en-US" smtClean="0"/>
              <a:pPr/>
              <a:t>30</a:t>
            </a:fld>
            <a:endParaRPr lang="en-US"/>
          </a:p>
        </p:txBody>
      </p:sp>
      <p:pic>
        <p:nvPicPr>
          <p:cNvPr id="5" name="Picture 4"/>
          <p:cNvPicPr>
            <a:picLocks noChangeAspect="1"/>
          </p:cNvPicPr>
          <p:nvPr/>
        </p:nvPicPr>
        <p:blipFill rotWithShape="1">
          <a:blip r:embed="rId3" cstate="print">
            <a:lum bright="20000" contrast="20000"/>
            <a:extLst>
              <a:ext uri="{28A0092B-C50C-407E-A947-70E740481C1C}">
                <a14:useLocalDpi xmlns:a14="http://schemas.microsoft.com/office/drawing/2010/main" val="0"/>
              </a:ext>
            </a:extLst>
          </a:blip>
          <a:srcRect t="2963" b="8518"/>
          <a:stretch/>
        </p:blipFill>
        <p:spPr>
          <a:xfrm>
            <a:off x="187228" y="1042843"/>
            <a:ext cx="2584071" cy="2616991"/>
          </a:xfrm>
          <a:prstGeom prst="rect">
            <a:avLst/>
          </a:prstGeom>
          <a:ln>
            <a:solidFill>
              <a:schemeClr val="accent4">
                <a:lumMod val="75000"/>
              </a:schemeClr>
            </a:solidFill>
          </a:ln>
        </p:spPr>
      </p:pic>
      <p:pic>
        <p:nvPicPr>
          <p:cNvPr id="6" name="Picture 5"/>
          <p:cNvPicPr>
            <a:picLocks noChangeAspect="1"/>
          </p:cNvPicPr>
          <p:nvPr/>
        </p:nvPicPr>
        <p:blipFill>
          <a:blip r:embed="rId4" cstate="print">
            <a:lum bright="20000" contrast="20000"/>
            <a:extLst>
              <a:ext uri="{28A0092B-C50C-407E-A947-70E740481C1C}">
                <a14:useLocalDpi xmlns:a14="http://schemas.microsoft.com/office/drawing/2010/main" val="0"/>
              </a:ext>
            </a:extLst>
          </a:blip>
          <a:stretch>
            <a:fillRect/>
          </a:stretch>
        </p:blipFill>
        <p:spPr>
          <a:xfrm>
            <a:off x="5539529" y="934960"/>
            <a:ext cx="3519305" cy="3423089"/>
          </a:xfrm>
          <a:prstGeom prst="rect">
            <a:avLst/>
          </a:prstGeom>
          <a:noFill/>
          <a:ln>
            <a:solidFill>
              <a:schemeClr val="accent4">
                <a:lumMod val="75000"/>
              </a:schemeClr>
            </a:solidFill>
          </a:ln>
        </p:spPr>
      </p:pic>
      <p:pic>
        <p:nvPicPr>
          <p:cNvPr id="9" name="Picture 8"/>
          <p:cNvPicPr>
            <a:picLocks noChangeAspect="1"/>
          </p:cNvPicPr>
          <p:nvPr/>
        </p:nvPicPr>
        <p:blipFill rotWithShape="1">
          <a:blip r:embed="rId5" cstate="print">
            <a:lum bright="10000" contrast="20000"/>
            <a:extLst>
              <a:ext uri="{28A0092B-C50C-407E-A947-70E740481C1C}">
                <a14:useLocalDpi xmlns:a14="http://schemas.microsoft.com/office/drawing/2010/main" val="0"/>
              </a:ext>
            </a:extLst>
          </a:blip>
          <a:srcRect l="8048" t="26088" r="11468" b="11320"/>
          <a:stretch/>
        </p:blipFill>
        <p:spPr>
          <a:xfrm>
            <a:off x="714808" y="3447115"/>
            <a:ext cx="3126285" cy="1821869"/>
          </a:xfrm>
          <a:prstGeom prst="rect">
            <a:avLst/>
          </a:prstGeom>
          <a:ln>
            <a:solidFill>
              <a:schemeClr val="accent4">
                <a:lumMod val="75000"/>
              </a:schemeClr>
            </a:solidFill>
          </a:ln>
        </p:spPr>
      </p:pic>
      <p:pic>
        <p:nvPicPr>
          <p:cNvPr id="8" name="Picture 7"/>
          <p:cNvPicPr>
            <a:picLocks noChangeAspect="1"/>
          </p:cNvPicPr>
          <p:nvPr/>
        </p:nvPicPr>
        <p:blipFill>
          <a:blip r:embed="rId6" cstate="print">
            <a:lum bright="20000" contrast="30000"/>
            <a:extLst>
              <a:ext uri="{28A0092B-C50C-407E-A947-70E740481C1C}">
                <a14:useLocalDpi xmlns:a14="http://schemas.microsoft.com/office/drawing/2010/main" val="0"/>
              </a:ext>
            </a:extLst>
          </a:blip>
          <a:stretch>
            <a:fillRect/>
          </a:stretch>
        </p:blipFill>
        <p:spPr>
          <a:xfrm>
            <a:off x="3192371" y="1360293"/>
            <a:ext cx="1926084" cy="2331379"/>
          </a:xfrm>
          <a:prstGeom prst="rect">
            <a:avLst/>
          </a:prstGeom>
          <a:ln>
            <a:solidFill>
              <a:schemeClr val="accent4">
                <a:lumMod val="75000"/>
              </a:schemeClr>
            </a:solidFill>
          </a:ln>
        </p:spPr>
      </p:pic>
      <p:pic>
        <p:nvPicPr>
          <p:cNvPr id="7" name="Picture 6"/>
          <p:cNvPicPr>
            <a:picLocks noChangeAspect="1"/>
          </p:cNvPicPr>
          <p:nvPr/>
        </p:nvPicPr>
        <p:blipFill>
          <a:blip r:embed="rId7" cstate="print">
            <a:lum bright="10000" contrast="20000"/>
            <a:extLst>
              <a:ext uri="{28A0092B-C50C-407E-A947-70E740481C1C}">
                <a14:useLocalDpi xmlns:a14="http://schemas.microsoft.com/office/drawing/2010/main" val="0"/>
              </a:ext>
            </a:extLst>
          </a:blip>
          <a:stretch>
            <a:fillRect/>
          </a:stretch>
        </p:blipFill>
        <p:spPr>
          <a:xfrm>
            <a:off x="4774739" y="2778489"/>
            <a:ext cx="3511580" cy="2646327"/>
          </a:xfrm>
          <a:prstGeom prst="rect">
            <a:avLst/>
          </a:prstGeom>
          <a:ln>
            <a:solidFill>
              <a:schemeClr val="accent4">
                <a:lumMod val="75000"/>
              </a:schemeClr>
            </a:solidFill>
          </a:ln>
        </p:spPr>
      </p:pic>
      <p:sp>
        <p:nvSpPr>
          <p:cNvPr id="10" name="Rectangle 9"/>
          <p:cNvSpPr/>
          <p:nvPr/>
        </p:nvSpPr>
        <p:spPr>
          <a:xfrm>
            <a:off x="0" y="2973072"/>
            <a:ext cx="9144000" cy="911859"/>
          </a:xfrm>
          <a:prstGeom prst="rect">
            <a:avLst/>
          </a:prstGeom>
          <a:solidFill>
            <a:schemeClr val="accent1">
              <a:alpha val="95000"/>
            </a:schemeClr>
          </a:solidFill>
          <a:ln cap="sq">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 name="TextBox 3"/>
          <p:cNvSpPr txBox="1"/>
          <p:nvPr/>
        </p:nvSpPr>
        <p:spPr>
          <a:xfrm>
            <a:off x="857683" y="3198169"/>
            <a:ext cx="7428637" cy="461665"/>
          </a:xfrm>
          <a:prstGeom prst="rect">
            <a:avLst/>
          </a:prstGeom>
          <a:solidFill>
            <a:schemeClr val="bg1"/>
          </a:solidFill>
          <a:ln>
            <a:solidFill>
              <a:schemeClr val="accent4">
                <a:lumMod val="75000"/>
              </a:schemeClr>
            </a:solidFill>
          </a:ln>
        </p:spPr>
        <p:txBody>
          <a:bodyPr wrap="none" rtlCol="0">
            <a:spAutoFit/>
          </a:bodyPr>
          <a:lstStyle/>
          <a:p>
            <a:pPr algn="ctr"/>
            <a:r>
              <a:rPr lang="en-US" sz="2400"/>
              <a:t>I feel supported and respected when ___________.</a:t>
            </a:r>
          </a:p>
        </p:txBody>
      </p:sp>
    </p:spTree>
    <p:extLst>
      <p:ext uri="{BB962C8B-B14F-4D97-AF65-F5344CB8AC3E}">
        <p14:creationId xmlns:p14="http://schemas.microsoft.com/office/powerpoint/2010/main" val="381773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10" presetClass="entr" presetSubtype="0" fill="hold" nodeType="withEffect">
                                  <p:stCondLst>
                                    <p:cond delay="75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childTnLst>
                                </p:cTn>
                              </p:par>
                              <p:par>
                                <p:cTn id="11" presetID="10" presetClass="entr" presetSubtype="0" fill="hold" nodeType="withEffect">
                                  <p:stCondLst>
                                    <p:cond delay="15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childTnLst>
                                </p:cTn>
                              </p:par>
                              <p:par>
                                <p:cTn id="14" presetID="10" presetClass="entr" presetSubtype="0" fill="hold" nodeType="withEffect">
                                  <p:stCondLst>
                                    <p:cond delay="22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childTnLst>
                                </p:cTn>
                              </p:par>
                              <p:par>
                                <p:cTn id="17" presetID="10" presetClass="entr" presetSubtype="0" fill="hold" nodeType="withEffect">
                                  <p:stCondLst>
                                    <p:cond delay="30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1000"/>
                                        <p:tgtEl>
                                          <p:spTgt spid="10"/>
                                        </p:tgtEl>
                                      </p:cBhvr>
                                    </p:animEffect>
                                  </p:childTnLst>
                                </p:cTn>
                              </p:par>
                              <p:par>
                                <p:cTn id="25" presetID="10" presetClass="entr" presetSubtype="0" fill="hold" grpId="0" nodeType="withEffect">
                                  <p:stCondLst>
                                    <p:cond delay="75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4"/>
          </p:nvPr>
        </p:nvSpPr>
        <p:spPr/>
        <p:txBody>
          <a:bodyPr/>
          <a:lstStyle/>
          <a:p>
            <a:fld id="{814A40E7-78E8-0C41-87E5-3CB37842776F}" type="slidenum">
              <a:rPr lang="en-US" smtClean="0"/>
              <a:pPr/>
              <a:t>31</a:t>
            </a:fld>
            <a:endParaRPr lang="en-US"/>
          </a:p>
        </p:txBody>
      </p:sp>
      <p:sp>
        <p:nvSpPr>
          <p:cNvPr id="3" name="Title 2"/>
          <p:cNvSpPr>
            <a:spLocks noGrp="1"/>
          </p:cNvSpPr>
          <p:nvPr>
            <p:ph type="title"/>
          </p:nvPr>
        </p:nvSpPr>
        <p:spPr>
          <a:xfrm>
            <a:off x="515462" y="1206405"/>
            <a:ext cx="8229600" cy="307777"/>
          </a:xfrm>
        </p:spPr>
        <p:txBody>
          <a:bodyPr>
            <a:normAutofit fontScale="90000"/>
          </a:bodyPr>
          <a:lstStyle/>
          <a:p>
            <a:r>
              <a:rPr lang="en-US"/>
              <a:t>I feel supported and respected when ___________.</a:t>
            </a:r>
          </a:p>
        </p:txBody>
      </p:sp>
      <p:sp>
        <p:nvSpPr>
          <p:cNvPr id="4" name="Rectangular Callout 3"/>
          <p:cNvSpPr/>
          <p:nvPr/>
        </p:nvSpPr>
        <p:spPr>
          <a:xfrm>
            <a:off x="401625" y="2209799"/>
            <a:ext cx="2876550" cy="714375"/>
          </a:xfrm>
          <a:prstGeom prst="wedgeRectCallout">
            <a:avLst>
              <a:gd name="adj1" fmla="val -6926"/>
              <a:gd name="adj2" fmla="val 113336"/>
            </a:avLst>
          </a:prstGeom>
          <a:solidFill>
            <a:schemeClr val="accent6">
              <a:lumMod val="75000"/>
            </a:schemeClr>
          </a:solidFill>
          <a:ln cap="sq">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OUR VOICES ARE HEARD</a:t>
            </a:r>
          </a:p>
        </p:txBody>
      </p:sp>
      <p:sp>
        <p:nvSpPr>
          <p:cNvPr id="5" name="Rectangular Callout 4"/>
          <p:cNvSpPr/>
          <p:nvPr/>
        </p:nvSpPr>
        <p:spPr>
          <a:xfrm>
            <a:off x="3191987" y="3524541"/>
            <a:ext cx="2876550" cy="1152525"/>
          </a:xfrm>
          <a:prstGeom prst="wedgeRectCallout">
            <a:avLst>
              <a:gd name="adj1" fmla="val -21165"/>
              <a:gd name="adj2" fmla="val 86890"/>
            </a:avLst>
          </a:prstGeom>
          <a:solidFill>
            <a:schemeClr val="tx2"/>
          </a:solidFill>
          <a:ln cap="sq">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MY CO-WORKERS HELP OUT NO MATTER WHAT THEIR TITLE</a:t>
            </a:r>
          </a:p>
        </p:txBody>
      </p:sp>
      <p:sp>
        <p:nvSpPr>
          <p:cNvPr id="6" name="Rectangular Callout 5"/>
          <p:cNvSpPr/>
          <p:nvPr/>
        </p:nvSpPr>
        <p:spPr>
          <a:xfrm>
            <a:off x="5868512" y="1990725"/>
            <a:ext cx="2876550" cy="1152525"/>
          </a:xfrm>
          <a:prstGeom prst="wedgeRectCallout">
            <a:avLst>
              <a:gd name="adj1" fmla="val 11948"/>
              <a:gd name="adj2" fmla="val 91022"/>
            </a:avLst>
          </a:prstGeom>
          <a:solidFill>
            <a:schemeClr val="accent3"/>
          </a:solidFill>
          <a:ln cap="sq">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MY EMAILS ARE RETURNED QUICKLY</a:t>
            </a:r>
          </a:p>
        </p:txBody>
      </p:sp>
    </p:spTree>
    <p:extLst>
      <p:ext uri="{BB962C8B-B14F-4D97-AF65-F5344CB8AC3E}">
        <p14:creationId xmlns:p14="http://schemas.microsoft.com/office/powerpoint/2010/main" val="343878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750"/>
                                        <p:tgtEl>
                                          <p:spTgt spid="5"/>
                                        </p:tgtEl>
                                      </p:cBhvr>
                                    </p:animEffect>
                                    <p:anim calcmode="lin" valueType="num">
                                      <p:cBhvr>
                                        <p:cTn id="15" dur="750" fill="hold"/>
                                        <p:tgtEl>
                                          <p:spTgt spid="5"/>
                                        </p:tgtEl>
                                        <p:attrNameLst>
                                          <p:attrName>ppt_x</p:attrName>
                                        </p:attrNameLst>
                                      </p:cBhvr>
                                      <p:tavLst>
                                        <p:tav tm="0">
                                          <p:val>
                                            <p:strVal val="#ppt_x"/>
                                          </p:val>
                                        </p:tav>
                                        <p:tav tm="100000">
                                          <p:val>
                                            <p:strVal val="#ppt_x"/>
                                          </p:val>
                                        </p:tav>
                                      </p:tavLst>
                                    </p:anim>
                                    <p:anim calcmode="lin" valueType="num">
                                      <p:cBhvr>
                                        <p:cTn id="16" dur="75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750"/>
                                        <p:tgtEl>
                                          <p:spTgt spid="6"/>
                                        </p:tgtEl>
                                      </p:cBhvr>
                                    </p:animEffect>
                                    <p:anim calcmode="lin" valueType="num">
                                      <p:cBhvr>
                                        <p:cTn id="22" dur="750" fill="hold"/>
                                        <p:tgtEl>
                                          <p:spTgt spid="6"/>
                                        </p:tgtEl>
                                        <p:attrNameLst>
                                          <p:attrName>ppt_x</p:attrName>
                                        </p:attrNameLst>
                                      </p:cBhvr>
                                      <p:tavLst>
                                        <p:tav tm="0">
                                          <p:val>
                                            <p:strVal val="#ppt_x"/>
                                          </p:val>
                                        </p:tav>
                                        <p:tav tm="100000">
                                          <p:val>
                                            <p:strVal val="#ppt_x"/>
                                          </p:val>
                                        </p:tav>
                                      </p:tavLst>
                                    </p:anim>
                                    <p:anim calcmode="lin" valueType="num">
                                      <p:cBhvr>
                                        <p:cTn id="23"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4"/>
          </p:nvPr>
        </p:nvSpPr>
        <p:spPr/>
        <p:txBody>
          <a:bodyPr/>
          <a:lstStyle/>
          <a:p>
            <a:fld id="{814A40E7-78E8-0C41-87E5-3CB37842776F}" type="slidenum">
              <a:rPr lang="en-US" smtClean="0"/>
              <a:pPr/>
              <a:t>32</a:t>
            </a:fld>
            <a:endParaRPr lang="en-US"/>
          </a:p>
        </p:txBody>
      </p:sp>
      <p:sp>
        <p:nvSpPr>
          <p:cNvPr id="3" name="Title 2"/>
          <p:cNvSpPr>
            <a:spLocks noGrp="1"/>
          </p:cNvSpPr>
          <p:nvPr>
            <p:ph type="title"/>
          </p:nvPr>
        </p:nvSpPr>
        <p:spPr>
          <a:xfrm>
            <a:off x="515462" y="1206405"/>
            <a:ext cx="8229600" cy="307777"/>
          </a:xfrm>
        </p:spPr>
        <p:txBody>
          <a:bodyPr>
            <a:normAutofit fontScale="90000"/>
          </a:bodyPr>
          <a:lstStyle/>
          <a:p>
            <a:r>
              <a:rPr lang="en-US"/>
              <a:t>I feel supported and respected when ___________.</a:t>
            </a:r>
          </a:p>
        </p:txBody>
      </p:sp>
      <p:sp>
        <p:nvSpPr>
          <p:cNvPr id="11" name="Rectangular Callout 10"/>
          <p:cNvSpPr/>
          <p:nvPr/>
        </p:nvSpPr>
        <p:spPr>
          <a:xfrm>
            <a:off x="829222" y="3391191"/>
            <a:ext cx="1418679" cy="828385"/>
          </a:xfrm>
          <a:prstGeom prst="wedgeRectCallout">
            <a:avLst>
              <a:gd name="adj1" fmla="val -3908"/>
              <a:gd name="adj2" fmla="val 99401"/>
            </a:avLst>
          </a:prstGeom>
          <a:solidFill>
            <a:schemeClr val="accent4">
              <a:lumMod val="75000"/>
              <a:alpha val="92000"/>
            </a:schemeClr>
          </a:solidFill>
          <a:ln cap="sq">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solidFill>
                  <a:schemeClr val="bg1"/>
                </a:solidFill>
                <a:latin typeface="Arial" charset="0"/>
              </a:rPr>
              <a:t>RARELY</a:t>
            </a:r>
          </a:p>
        </p:txBody>
      </p:sp>
      <p:sp>
        <p:nvSpPr>
          <p:cNvPr id="12" name="Rectangular Callout 11"/>
          <p:cNvSpPr/>
          <p:nvPr/>
        </p:nvSpPr>
        <p:spPr>
          <a:xfrm>
            <a:off x="2083051" y="1933866"/>
            <a:ext cx="1418679" cy="828385"/>
          </a:xfrm>
          <a:prstGeom prst="wedgeRectCallout">
            <a:avLst>
              <a:gd name="adj1" fmla="val -3908"/>
              <a:gd name="adj2" fmla="val 99401"/>
            </a:avLst>
          </a:prstGeom>
          <a:solidFill>
            <a:schemeClr val="accent6">
              <a:lumMod val="75000"/>
              <a:alpha val="92000"/>
            </a:schemeClr>
          </a:solidFill>
          <a:ln cap="sq">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solidFill>
                  <a:schemeClr val="bg1"/>
                </a:solidFill>
                <a:latin typeface="Arial" charset="0"/>
              </a:rPr>
              <a:t>NEVER</a:t>
            </a:r>
          </a:p>
        </p:txBody>
      </p:sp>
      <p:sp>
        <p:nvSpPr>
          <p:cNvPr id="13" name="Rectangular Callout 12"/>
          <p:cNvSpPr/>
          <p:nvPr/>
        </p:nvSpPr>
        <p:spPr>
          <a:xfrm>
            <a:off x="4167482" y="2179642"/>
            <a:ext cx="2669915" cy="1356879"/>
          </a:xfrm>
          <a:prstGeom prst="wedgeRectCallout">
            <a:avLst>
              <a:gd name="adj1" fmla="val -19582"/>
              <a:gd name="adj2" fmla="val 91317"/>
            </a:avLst>
          </a:prstGeom>
          <a:solidFill>
            <a:schemeClr val="tx2">
              <a:alpha val="92000"/>
            </a:schemeClr>
          </a:solidFill>
          <a:ln cap="sq">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I CANNOT RELATE TO THIS STATEMENT</a:t>
            </a:r>
          </a:p>
        </p:txBody>
      </p:sp>
      <p:sp>
        <p:nvSpPr>
          <p:cNvPr id="14" name="Rectangular Callout 13"/>
          <p:cNvSpPr/>
          <p:nvPr/>
        </p:nvSpPr>
        <p:spPr>
          <a:xfrm>
            <a:off x="6171644" y="3867151"/>
            <a:ext cx="2096056" cy="828385"/>
          </a:xfrm>
          <a:prstGeom prst="wedgeRectCallout">
            <a:avLst>
              <a:gd name="adj1" fmla="val 1972"/>
              <a:gd name="adj2" fmla="val 102851"/>
            </a:avLst>
          </a:prstGeom>
          <a:solidFill>
            <a:schemeClr val="accent6">
              <a:lumMod val="75000"/>
              <a:alpha val="92000"/>
            </a:schemeClr>
          </a:solidFill>
          <a:ln cap="sq">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I </a:t>
            </a:r>
            <a:r>
              <a:rPr lang="en-US" u="sng"/>
              <a:t>DON’T</a:t>
            </a:r>
            <a:r>
              <a:rPr lang="en-US"/>
              <a:t> FEEL RESPECTED</a:t>
            </a:r>
          </a:p>
        </p:txBody>
      </p:sp>
    </p:spTree>
    <p:extLst>
      <p:ext uri="{BB962C8B-B14F-4D97-AF65-F5344CB8AC3E}">
        <p14:creationId xmlns:p14="http://schemas.microsoft.com/office/powerpoint/2010/main" val="271060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750"/>
                                        <p:tgtEl>
                                          <p:spTgt spid="12"/>
                                        </p:tgtEl>
                                      </p:cBhvr>
                                    </p:animEffect>
                                    <p:anim calcmode="lin" valueType="num">
                                      <p:cBhvr>
                                        <p:cTn id="15" dur="750" fill="hold"/>
                                        <p:tgtEl>
                                          <p:spTgt spid="12"/>
                                        </p:tgtEl>
                                        <p:attrNameLst>
                                          <p:attrName>ppt_x</p:attrName>
                                        </p:attrNameLst>
                                      </p:cBhvr>
                                      <p:tavLst>
                                        <p:tav tm="0">
                                          <p:val>
                                            <p:strVal val="#ppt_x"/>
                                          </p:val>
                                        </p:tav>
                                        <p:tav tm="100000">
                                          <p:val>
                                            <p:strVal val="#ppt_x"/>
                                          </p:val>
                                        </p:tav>
                                      </p:tavLst>
                                    </p:anim>
                                    <p:anim calcmode="lin" valueType="num">
                                      <p:cBhvr>
                                        <p:cTn id="16" dur="75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750"/>
                                        <p:tgtEl>
                                          <p:spTgt spid="13"/>
                                        </p:tgtEl>
                                      </p:cBhvr>
                                    </p:animEffect>
                                    <p:anim calcmode="lin" valueType="num">
                                      <p:cBhvr>
                                        <p:cTn id="22" dur="750" fill="hold"/>
                                        <p:tgtEl>
                                          <p:spTgt spid="13"/>
                                        </p:tgtEl>
                                        <p:attrNameLst>
                                          <p:attrName>ppt_x</p:attrName>
                                        </p:attrNameLst>
                                      </p:cBhvr>
                                      <p:tavLst>
                                        <p:tav tm="0">
                                          <p:val>
                                            <p:strVal val="#ppt_x"/>
                                          </p:val>
                                        </p:tav>
                                        <p:tav tm="100000">
                                          <p:val>
                                            <p:strVal val="#ppt_x"/>
                                          </p:val>
                                        </p:tav>
                                      </p:tavLst>
                                    </p:anim>
                                    <p:anim calcmode="lin" valueType="num">
                                      <p:cBhvr>
                                        <p:cTn id="23" dur="75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750"/>
                                        <p:tgtEl>
                                          <p:spTgt spid="14"/>
                                        </p:tgtEl>
                                      </p:cBhvr>
                                    </p:animEffect>
                                    <p:anim calcmode="lin" valueType="num">
                                      <p:cBhvr>
                                        <p:cTn id="29" dur="750" fill="hold"/>
                                        <p:tgtEl>
                                          <p:spTgt spid="14"/>
                                        </p:tgtEl>
                                        <p:attrNameLst>
                                          <p:attrName>ppt_x</p:attrName>
                                        </p:attrNameLst>
                                      </p:cBhvr>
                                      <p:tavLst>
                                        <p:tav tm="0">
                                          <p:val>
                                            <p:strVal val="#ppt_x"/>
                                          </p:val>
                                        </p:tav>
                                        <p:tav tm="100000">
                                          <p:val>
                                            <p:strVal val="#ppt_x"/>
                                          </p:val>
                                        </p:tav>
                                      </p:tavLst>
                                    </p:anim>
                                    <p:anim calcmode="lin" valueType="num">
                                      <p:cBhvr>
                                        <p:cTn id="30" dur="7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4"/>
          </p:nvPr>
        </p:nvSpPr>
        <p:spPr/>
        <p:txBody>
          <a:bodyPr/>
          <a:lstStyle/>
          <a:p>
            <a:fld id="{814A40E7-78E8-0C41-87E5-3CB37842776F}" type="slidenum">
              <a:rPr lang="en-US" smtClean="0"/>
              <a:pPr/>
              <a:t>33</a:t>
            </a:fld>
            <a:endParaRPr lang="en-US"/>
          </a:p>
        </p:txBody>
      </p:sp>
      <p:sp>
        <p:nvSpPr>
          <p:cNvPr id="10" name="Rectangle 9"/>
          <p:cNvSpPr/>
          <p:nvPr/>
        </p:nvSpPr>
        <p:spPr>
          <a:xfrm>
            <a:off x="0" y="2973072"/>
            <a:ext cx="9144000" cy="911859"/>
          </a:xfrm>
          <a:prstGeom prst="rect">
            <a:avLst/>
          </a:prstGeom>
          <a:solidFill>
            <a:schemeClr val="accent1">
              <a:alpha val="95000"/>
            </a:schemeClr>
          </a:solidFill>
          <a:ln cap="sq">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 name="TextBox 3"/>
          <p:cNvSpPr txBox="1"/>
          <p:nvPr/>
        </p:nvSpPr>
        <p:spPr>
          <a:xfrm>
            <a:off x="250145" y="3198169"/>
            <a:ext cx="8643713" cy="461665"/>
          </a:xfrm>
          <a:prstGeom prst="rect">
            <a:avLst/>
          </a:prstGeom>
          <a:solidFill>
            <a:schemeClr val="bg1"/>
          </a:solidFill>
          <a:ln>
            <a:solidFill>
              <a:schemeClr val="accent4">
                <a:lumMod val="75000"/>
              </a:schemeClr>
            </a:solidFill>
          </a:ln>
        </p:spPr>
        <p:txBody>
          <a:bodyPr wrap="none" rtlCol="0">
            <a:spAutoFit/>
          </a:bodyPr>
          <a:lstStyle/>
          <a:p>
            <a:pPr algn="ctr"/>
            <a:r>
              <a:rPr lang="en-US" sz="2400"/>
              <a:t>Our </a:t>
            </a:r>
            <a:r>
              <a:rPr lang="en-US" sz="2400" i="1"/>
              <a:t>patients</a:t>
            </a:r>
            <a:r>
              <a:rPr lang="en-US" sz="2400"/>
              <a:t> feel supported and respected when __________.</a:t>
            </a:r>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192" t="41560" r="307" b="182"/>
          <a:stretch/>
        </p:blipFill>
        <p:spPr>
          <a:xfrm>
            <a:off x="-16579" y="1268428"/>
            <a:ext cx="9177157" cy="3859481"/>
          </a:xfrm>
          <a:prstGeom prst="rect">
            <a:avLst/>
          </a:prstGeom>
          <a:ln>
            <a:solidFill>
              <a:schemeClr val="accent4">
                <a:lumMod val="75000"/>
              </a:schemeClr>
            </a:solidFill>
          </a:ln>
        </p:spPr>
      </p:pic>
      <p:sp>
        <p:nvSpPr>
          <p:cNvPr id="3" name="Rectangle 2">
            <a:extLst>
              <a:ext uri="{FF2B5EF4-FFF2-40B4-BE49-F238E27FC236}">
                <a16:creationId xmlns:a16="http://schemas.microsoft.com/office/drawing/2014/main" xmlns="" id="{614C15A3-2F85-5241-8365-427B2B22A4DD}"/>
              </a:ext>
            </a:extLst>
          </p:cNvPr>
          <p:cNvSpPr/>
          <p:nvPr/>
        </p:nvSpPr>
        <p:spPr>
          <a:xfrm>
            <a:off x="293925" y="1929718"/>
            <a:ext cx="3825988" cy="934462"/>
          </a:xfrm>
          <a:prstGeom prst="rect">
            <a:avLst/>
          </a:prstGeom>
          <a:noFill/>
          <a:ln w="57150" cap="sq">
            <a:solidFill>
              <a:srgbClr val="FF0000"/>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7" name="Rectangle 6">
            <a:extLst>
              <a:ext uri="{FF2B5EF4-FFF2-40B4-BE49-F238E27FC236}">
                <a16:creationId xmlns:a16="http://schemas.microsoft.com/office/drawing/2014/main" xmlns="" id="{B0506B76-16EB-AC42-AAE5-6129A9C12CF3}"/>
              </a:ext>
            </a:extLst>
          </p:cNvPr>
          <p:cNvSpPr/>
          <p:nvPr/>
        </p:nvSpPr>
        <p:spPr>
          <a:xfrm>
            <a:off x="4119913" y="1926061"/>
            <a:ext cx="5024087" cy="1272107"/>
          </a:xfrm>
          <a:prstGeom prst="rect">
            <a:avLst/>
          </a:prstGeom>
          <a:noFill/>
          <a:ln w="57150" cap="sq">
            <a:solidFill>
              <a:srgbClr val="FF0000"/>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125981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750"/>
                                        <p:tgtEl>
                                          <p:spTgt spid="10"/>
                                        </p:tgtEl>
                                      </p:cBhvr>
                                    </p:animEffect>
                                    <p:set>
                                      <p:cBhvr>
                                        <p:cTn id="7" dur="1" fill="hold">
                                          <p:stCondLst>
                                            <p:cond delay="749"/>
                                          </p:stCondLst>
                                        </p:cTn>
                                        <p:tgtEl>
                                          <p:spTgt spid="10"/>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750"/>
                                        <p:tgtEl>
                                          <p:spTgt spid="4"/>
                                        </p:tgtEl>
                                      </p:cBhvr>
                                    </p:animEffect>
                                    <p:set>
                                      <p:cBhvr>
                                        <p:cTn id="10" dur="1" fill="hold">
                                          <p:stCondLst>
                                            <p:cond delay="749"/>
                                          </p:stCondLst>
                                        </p:cTn>
                                        <p:tgtEl>
                                          <p:spTgt spid="4"/>
                                        </p:tgtEl>
                                        <p:attrNameLst>
                                          <p:attrName>style.visibility</p:attrName>
                                        </p:attrNameLst>
                                      </p:cBhvr>
                                      <p:to>
                                        <p:strVal val="hidden"/>
                                      </p:to>
                                    </p:set>
                                  </p:childTnLst>
                                </p:cTn>
                              </p:par>
                            </p:childTnLst>
                          </p:cTn>
                        </p:par>
                        <p:par>
                          <p:cTn id="11" fill="hold">
                            <p:stCondLst>
                              <p:cond delay="750"/>
                            </p:stCondLst>
                            <p:childTnLst>
                              <p:par>
                                <p:cTn id="12" presetID="10" presetClass="entr" presetSubtype="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childTnLst>
                                </p:cTn>
                              </p:par>
                              <p:par>
                                <p:cTn id="15" presetID="17" presetClass="entr" presetSubtype="10" fill="hold" grpId="0" nodeType="withEffect">
                                  <p:stCondLst>
                                    <p:cond delay="150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strVal val="#ppt_h"/>
                                          </p:val>
                                        </p:tav>
                                        <p:tav tm="100000">
                                          <p:val>
                                            <p:strVal val="#ppt_h"/>
                                          </p:val>
                                        </p:tav>
                                      </p:tavLst>
                                    </p:anim>
                                  </p:childTnLst>
                                </p:cTn>
                              </p:par>
                              <p:par>
                                <p:cTn id="19" presetID="17" presetClass="entr" presetSubtype="10" fill="hold" grpId="0" nodeType="withEffect">
                                  <p:stCondLst>
                                    <p:cond delay="150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 grpId="0" animBg="1"/>
      <p:bldP spid="3" grpId="0" animBg="1"/>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Our six Standards of Respect</a:t>
            </a:r>
          </a:p>
        </p:txBody>
      </p:sp>
      <p:sp>
        <p:nvSpPr>
          <p:cNvPr id="2" name="Slide Number Placeholder 1"/>
          <p:cNvSpPr>
            <a:spLocks noGrp="1"/>
          </p:cNvSpPr>
          <p:nvPr>
            <p:ph type="sldNum" sz="quarter" idx="14"/>
          </p:nvPr>
        </p:nvSpPr>
        <p:spPr/>
        <p:txBody>
          <a:bodyPr/>
          <a:lstStyle/>
          <a:p>
            <a:fld id="{814A40E7-78E8-0C41-87E5-3CB37842776F}" type="slidenum">
              <a:rPr lang="en-US" smtClean="0"/>
              <a:pPr/>
              <a:t>34</a:t>
            </a:fld>
            <a:endParaRPr lang="en-US"/>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95094" y="1273079"/>
            <a:ext cx="2204545" cy="4023360"/>
          </a:xfrm>
          <a:prstGeom prst="roundRect">
            <a:avLst/>
          </a:prstGeom>
          <a:ln>
            <a:solidFill>
              <a:srgbClr val="F47B3F"/>
            </a:solidFill>
          </a:ln>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95730" y="1273079"/>
            <a:ext cx="2203268" cy="4023360"/>
          </a:xfrm>
          <a:prstGeom prst="roundRect">
            <a:avLst/>
          </a:prstGeom>
        </p:spPr>
      </p:pic>
    </p:spTree>
    <p:custDataLst>
      <p:tags r:id="rId1"/>
    </p:custDataLst>
    <p:extLst>
      <p:ext uri="{BB962C8B-B14F-4D97-AF65-F5344CB8AC3E}">
        <p14:creationId xmlns:p14="http://schemas.microsoft.com/office/powerpoint/2010/main" val="1863345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xit" presetSubtype="0" fill="hold" nodeType="clickEffect">
                                  <p:stCondLst>
                                    <p:cond delay="0"/>
                                  </p:stCondLst>
                                  <p:childTnLst>
                                    <p:anim calcmode="lin" valueType="num">
                                      <p:cBhvr>
                                        <p:cTn id="6" dur="500"/>
                                        <p:tgtEl>
                                          <p:spTgt spid="7"/>
                                        </p:tgtEl>
                                        <p:attrNameLst>
                                          <p:attrName>ppt_w</p:attrName>
                                        </p:attrNameLst>
                                      </p:cBhvr>
                                      <p:tavLst>
                                        <p:tav tm="0">
                                          <p:val>
                                            <p:strVal val="ppt_w"/>
                                          </p:val>
                                        </p:tav>
                                        <p:tav tm="100000">
                                          <p:val>
                                            <p:strVal val="ppt_w*0.70"/>
                                          </p:val>
                                        </p:tav>
                                      </p:tavLst>
                                    </p:anim>
                                    <p:anim calcmode="lin" valueType="num">
                                      <p:cBhvr>
                                        <p:cTn id="7" dur="500"/>
                                        <p:tgtEl>
                                          <p:spTgt spid="7"/>
                                        </p:tgtEl>
                                        <p:attrNameLst>
                                          <p:attrName>ppt_h</p:attrName>
                                        </p:attrNameLst>
                                      </p:cBhvr>
                                      <p:tavLst>
                                        <p:tav tm="0">
                                          <p:val>
                                            <p:strVal val="ppt_h"/>
                                          </p:val>
                                        </p:tav>
                                        <p:tav tm="100000">
                                          <p:val>
                                            <p:strVal val="ppt_h"/>
                                          </p:val>
                                        </p:tav>
                                      </p:tavLst>
                                    </p:anim>
                                    <p:animEffect transition="out" filter="fade">
                                      <p:cBhvr>
                                        <p:cTn id="8" dur="500"/>
                                        <p:tgtEl>
                                          <p:spTgt spid="7"/>
                                        </p:tgtEl>
                                      </p:cBhvr>
                                    </p:animEffect>
                                    <p:set>
                                      <p:cBhvr>
                                        <p:cTn id="9" dur="1" fill="hold">
                                          <p:stCondLst>
                                            <p:cond delay="499"/>
                                          </p:stCondLst>
                                        </p:cTn>
                                        <p:tgtEl>
                                          <p:spTgt spid="7"/>
                                        </p:tgtEl>
                                        <p:attrNameLst>
                                          <p:attrName>style.visibility</p:attrName>
                                        </p:attrNameLst>
                                      </p:cBhvr>
                                      <p:to>
                                        <p:strVal val="hidden"/>
                                      </p:to>
                                    </p:set>
                                  </p:childTnLst>
                                </p:cTn>
                              </p:par>
                              <p:par>
                                <p:cTn id="10" presetID="55" presetClass="entr" presetSubtype="0" fill="hold" nodeType="withEffect">
                                  <p:stCondLst>
                                    <p:cond delay="25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strVal val="#ppt_w*0.70"/>
                                          </p:val>
                                        </p:tav>
                                        <p:tav tm="100000">
                                          <p:val>
                                            <p:strVal val="#ppt_w"/>
                                          </p:val>
                                        </p:tav>
                                      </p:tavLst>
                                    </p:anim>
                                    <p:anim calcmode="lin" valueType="num">
                                      <p:cBhvr>
                                        <p:cTn id="13" dur="500" fill="hold"/>
                                        <p:tgtEl>
                                          <p:spTgt spid="6"/>
                                        </p:tgtEl>
                                        <p:attrNameLst>
                                          <p:attrName>ppt_h</p:attrName>
                                        </p:attrNameLst>
                                      </p:cBhvr>
                                      <p:tavLst>
                                        <p:tav tm="0">
                                          <p:val>
                                            <p:strVal val="#ppt_h"/>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4"/>
          </p:nvPr>
        </p:nvSpPr>
        <p:spPr/>
        <p:txBody>
          <a:bodyPr/>
          <a:lstStyle/>
          <a:p>
            <a:fld id="{814A40E7-78E8-0C41-87E5-3CB37842776F}" type="slidenum">
              <a:rPr lang="en-US" smtClean="0"/>
              <a:pPr/>
              <a:t>35</a:t>
            </a:fld>
            <a:endParaRPr lang="en-US"/>
          </a:p>
        </p:txBody>
      </p:sp>
      <p:sp>
        <p:nvSpPr>
          <p:cNvPr id="5" name="Title 4"/>
          <p:cNvSpPr>
            <a:spLocks noGrp="1"/>
          </p:cNvSpPr>
          <p:nvPr>
            <p:ph type="title"/>
          </p:nvPr>
        </p:nvSpPr>
        <p:spPr/>
        <p:txBody>
          <a:bodyPr/>
          <a:lstStyle/>
          <a:p>
            <a:r>
              <a:rPr lang="en-US"/>
              <a:t>Our Standards of Respect</a:t>
            </a:r>
          </a:p>
        </p:txBody>
      </p:sp>
      <p:grpSp>
        <p:nvGrpSpPr>
          <p:cNvPr id="18" name="Group 17"/>
          <p:cNvGrpSpPr/>
          <p:nvPr/>
        </p:nvGrpSpPr>
        <p:grpSpPr>
          <a:xfrm>
            <a:off x="582138" y="1709443"/>
            <a:ext cx="3562999" cy="985838"/>
            <a:chOff x="582137" y="852193"/>
            <a:chExt cx="3562999" cy="985838"/>
          </a:xfrm>
        </p:grpSpPr>
        <p:sp>
          <p:nvSpPr>
            <p:cNvPr id="6" name="Rectangle 5"/>
            <p:cNvSpPr/>
            <p:nvPr/>
          </p:nvSpPr>
          <p:spPr>
            <a:xfrm>
              <a:off x="896462" y="1166518"/>
              <a:ext cx="3248674" cy="671513"/>
            </a:xfrm>
            <a:prstGeom prst="rect">
              <a:avLst/>
            </a:prstGeom>
            <a:solidFill>
              <a:schemeClr val="tx2"/>
            </a:solidFill>
            <a:ln cap="sq">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a:t>ACKNOWLEDGE</a:t>
              </a:r>
            </a:p>
          </p:txBody>
        </p:sp>
        <p:sp>
          <p:nvSpPr>
            <p:cNvPr id="12" name="Oval 11"/>
            <p:cNvSpPr/>
            <p:nvPr/>
          </p:nvSpPr>
          <p:spPr>
            <a:xfrm>
              <a:off x="582137" y="852193"/>
              <a:ext cx="628650" cy="628650"/>
            </a:xfrm>
            <a:prstGeom prst="ellipse">
              <a:avLst/>
            </a:prstGeom>
            <a:solidFill>
              <a:schemeClr val="accent3"/>
            </a:solidFill>
            <a:ln w="9525" cap="sq">
              <a:solidFill>
                <a:schemeClr val="bg1"/>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a:t>1</a:t>
              </a:r>
            </a:p>
          </p:txBody>
        </p:sp>
      </p:grpSp>
      <p:grpSp>
        <p:nvGrpSpPr>
          <p:cNvPr id="19" name="Group 18"/>
          <p:cNvGrpSpPr/>
          <p:nvPr/>
        </p:nvGrpSpPr>
        <p:grpSpPr>
          <a:xfrm>
            <a:off x="582138" y="2837708"/>
            <a:ext cx="3562999" cy="975123"/>
            <a:chOff x="582137" y="1925240"/>
            <a:chExt cx="3562999" cy="975123"/>
          </a:xfrm>
        </p:grpSpPr>
        <p:sp>
          <p:nvSpPr>
            <p:cNvPr id="7" name="Rectangle 6"/>
            <p:cNvSpPr/>
            <p:nvPr/>
          </p:nvSpPr>
          <p:spPr>
            <a:xfrm>
              <a:off x="896462" y="2228850"/>
              <a:ext cx="3248674" cy="671513"/>
            </a:xfrm>
            <a:prstGeom prst="rect">
              <a:avLst/>
            </a:prstGeom>
            <a:solidFill>
              <a:schemeClr val="tx2"/>
            </a:solidFill>
            <a:ln cap="sq">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a:t>LISTEN</a:t>
              </a:r>
            </a:p>
          </p:txBody>
        </p:sp>
        <p:sp>
          <p:nvSpPr>
            <p:cNvPr id="13" name="Oval 12"/>
            <p:cNvSpPr/>
            <p:nvPr/>
          </p:nvSpPr>
          <p:spPr>
            <a:xfrm>
              <a:off x="582137" y="1925240"/>
              <a:ext cx="628650" cy="628650"/>
            </a:xfrm>
            <a:prstGeom prst="ellipse">
              <a:avLst/>
            </a:prstGeom>
            <a:solidFill>
              <a:schemeClr val="accent3"/>
            </a:solidFill>
            <a:ln w="9525" cap="sq">
              <a:solidFill>
                <a:schemeClr val="bg1"/>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a:t>2</a:t>
              </a:r>
            </a:p>
          </p:txBody>
        </p:sp>
      </p:grpSp>
      <p:grpSp>
        <p:nvGrpSpPr>
          <p:cNvPr id="20" name="Group 19"/>
          <p:cNvGrpSpPr/>
          <p:nvPr/>
        </p:nvGrpSpPr>
        <p:grpSpPr>
          <a:xfrm>
            <a:off x="582138" y="3955257"/>
            <a:ext cx="3562999" cy="964407"/>
            <a:chOff x="582137" y="3098006"/>
            <a:chExt cx="3562999" cy="964407"/>
          </a:xfrm>
        </p:grpSpPr>
        <p:sp>
          <p:nvSpPr>
            <p:cNvPr id="8" name="Rectangle 7"/>
            <p:cNvSpPr/>
            <p:nvPr/>
          </p:nvSpPr>
          <p:spPr>
            <a:xfrm>
              <a:off x="896462" y="3390900"/>
              <a:ext cx="3248674" cy="671513"/>
            </a:xfrm>
            <a:prstGeom prst="rect">
              <a:avLst/>
            </a:prstGeom>
            <a:solidFill>
              <a:schemeClr val="tx2"/>
            </a:solidFill>
            <a:ln cap="sq">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a:t>COMMUNICATE</a:t>
              </a:r>
            </a:p>
          </p:txBody>
        </p:sp>
        <p:sp>
          <p:nvSpPr>
            <p:cNvPr id="14" name="Oval 13"/>
            <p:cNvSpPr/>
            <p:nvPr/>
          </p:nvSpPr>
          <p:spPr>
            <a:xfrm>
              <a:off x="582137" y="3098006"/>
              <a:ext cx="628650" cy="628650"/>
            </a:xfrm>
            <a:prstGeom prst="ellipse">
              <a:avLst/>
            </a:prstGeom>
            <a:solidFill>
              <a:schemeClr val="accent3"/>
            </a:solidFill>
            <a:ln cap="sq">
              <a:solidFill>
                <a:schemeClr val="bg1"/>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a:t>3</a:t>
              </a:r>
            </a:p>
          </p:txBody>
        </p:sp>
      </p:grpSp>
      <p:grpSp>
        <p:nvGrpSpPr>
          <p:cNvPr id="21" name="Group 20"/>
          <p:cNvGrpSpPr/>
          <p:nvPr/>
        </p:nvGrpSpPr>
        <p:grpSpPr>
          <a:xfrm>
            <a:off x="4801064" y="1709443"/>
            <a:ext cx="3562999" cy="985838"/>
            <a:chOff x="4801063" y="852193"/>
            <a:chExt cx="3562999" cy="985838"/>
          </a:xfrm>
        </p:grpSpPr>
        <p:sp>
          <p:nvSpPr>
            <p:cNvPr id="9" name="Rectangle 8"/>
            <p:cNvSpPr/>
            <p:nvPr/>
          </p:nvSpPr>
          <p:spPr>
            <a:xfrm>
              <a:off x="5115388" y="1166518"/>
              <a:ext cx="3248674" cy="671513"/>
            </a:xfrm>
            <a:prstGeom prst="rect">
              <a:avLst/>
            </a:prstGeom>
            <a:solidFill>
              <a:schemeClr val="tx2"/>
            </a:solidFill>
            <a:ln cap="sq">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a:t>BE RESPONSIVE</a:t>
              </a:r>
            </a:p>
          </p:txBody>
        </p:sp>
        <p:sp>
          <p:nvSpPr>
            <p:cNvPr id="15" name="Oval 14"/>
            <p:cNvSpPr/>
            <p:nvPr/>
          </p:nvSpPr>
          <p:spPr>
            <a:xfrm>
              <a:off x="4801063" y="852193"/>
              <a:ext cx="628650" cy="628650"/>
            </a:xfrm>
            <a:prstGeom prst="ellipse">
              <a:avLst/>
            </a:prstGeom>
            <a:solidFill>
              <a:schemeClr val="accent3"/>
            </a:solidFill>
            <a:ln cap="sq">
              <a:solidFill>
                <a:schemeClr val="bg1"/>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a:t>4</a:t>
              </a:r>
            </a:p>
          </p:txBody>
        </p:sp>
      </p:grpSp>
      <p:grpSp>
        <p:nvGrpSpPr>
          <p:cNvPr id="22" name="Group 21"/>
          <p:cNvGrpSpPr/>
          <p:nvPr/>
        </p:nvGrpSpPr>
        <p:grpSpPr>
          <a:xfrm>
            <a:off x="4801064" y="2837708"/>
            <a:ext cx="3562999" cy="975123"/>
            <a:chOff x="4801063" y="1925240"/>
            <a:chExt cx="3562999" cy="975123"/>
          </a:xfrm>
        </p:grpSpPr>
        <p:sp>
          <p:nvSpPr>
            <p:cNvPr id="10" name="Rectangle 9"/>
            <p:cNvSpPr/>
            <p:nvPr/>
          </p:nvSpPr>
          <p:spPr>
            <a:xfrm>
              <a:off x="5115388" y="2228850"/>
              <a:ext cx="3248674" cy="671513"/>
            </a:xfrm>
            <a:prstGeom prst="rect">
              <a:avLst/>
            </a:prstGeom>
            <a:solidFill>
              <a:schemeClr val="tx2"/>
            </a:solidFill>
            <a:ln cap="sq">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a:t>BE A TEAM PLAYER</a:t>
              </a:r>
            </a:p>
          </p:txBody>
        </p:sp>
        <p:sp>
          <p:nvSpPr>
            <p:cNvPr id="16" name="Oval 15"/>
            <p:cNvSpPr/>
            <p:nvPr/>
          </p:nvSpPr>
          <p:spPr>
            <a:xfrm>
              <a:off x="4801063" y="1925240"/>
              <a:ext cx="628650" cy="628650"/>
            </a:xfrm>
            <a:prstGeom prst="ellipse">
              <a:avLst/>
            </a:prstGeom>
            <a:solidFill>
              <a:schemeClr val="accent3"/>
            </a:solidFill>
            <a:ln cap="sq">
              <a:solidFill>
                <a:schemeClr val="bg1"/>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a:t>5</a:t>
              </a:r>
            </a:p>
          </p:txBody>
        </p:sp>
      </p:grpSp>
      <p:grpSp>
        <p:nvGrpSpPr>
          <p:cNvPr id="23" name="Group 22"/>
          <p:cNvGrpSpPr/>
          <p:nvPr/>
        </p:nvGrpSpPr>
        <p:grpSpPr>
          <a:xfrm>
            <a:off x="4801064" y="3955257"/>
            <a:ext cx="3562999" cy="964407"/>
            <a:chOff x="4801063" y="3098006"/>
            <a:chExt cx="3562999" cy="964407"/>
          </a:xfrm>
        </p:grpSpPr>
        <p:sp>
          <p:nvSpPr>
            <p:cNvPr id="11" name="Rectangle 10"/>
            <p:cNvSpPr/>
            <p:nvPr/>
          </p:nvSpPr>
          <p:spPr>
            <a:xfrm>
              <a:off x="5115388" y="3390900"/>
              <a:ext cx="3248674" cy="671513"/>
            </a:xfrm>
            <a:prstGeom prst="rect">
              <a:avLst/>
            </a:prstGeom>
            <a:solidFill>
              <a:schemeClr val="tx2"/>
            </a:solidFill>
            <a:ln cap="sq">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a:t>BE KIND</a:t>
              </a:r>
            </a:p>
          </p:txBody>
        </p:sp>
        <p:sp>
          <p:nvSpPr>
            <p:cNvPr id="17" name="Oval 16"/>
            <p:cNvSpPr/>
            <p:nvPr/>
          </p:nvSpPr>
          <p:spPr>
            <a:xfrm>
              <a:off x="4801063" y="3098006"/>
              <a:ext cx="628650" cy="628650"/>
            </a:xfrm>
            <a:prstGeom prst="ellipse">
              <a:avLst/>
            </a:prstGeom>
            <a:solidFill>
              <a:schemeClr val="accent3"/>
            </a:solidFill>
            <a:ln cap="sq">
              <a:solidFill>
                <a:schemeClr val="bg1"/>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a:t>6</a:t>
              </a:r>
            </a:p>
          </p:txBody>
        </p:sp>
      </p:grpSp>
    </p:spTree>
    <p:custDataLst>
      <p:tags r:id="rId1"/>
    </p:custDataLst>
    <p:extLst>
      <p:ext uri="{BB962C8B-B14F-4D97-AF65-F5344CB8AC3E}">
        <p14:creationId xmlns:p14="http://schemas.microsoft.com/office/powerpoint/2010/main" val="4145666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75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750"/>
                                        <p:tgtEl>
                                          <p:spTgt spid="19"/>
                                        </p:tgtEl>
                                      </p:cBhvr>
                                    </p:animEffect>
                                  </p:childTnLst>
                                </p:cTn>
                              </p:par>
                              <p:par>
                                <p:cTn id="11" presetID="10"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750"/>
                                        <p:tgtEl>
                                          <p:spTgt spid="20"/>
                                        </p:tgtEl>
                                      </p:cBhvr>
                                    </p:animEffect>
                                  </p:childTnLst>
                                </p:cTn>
                              </p:par>
                              <p:par>
                                <p:cTn id="14" presetID="10"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750"/>
                                        <p:tgtEl>
                                          <p:spTgt spid="21"/>
                                        </p:tgtEl>
                                      </p:cBhvr>
                                    </p:animEffect>
                                  </p:childTnLst>
                                </p:cTn>
                              </p:par>
                              <p:par>
                                <p:cTn id="17" presetID="10"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750"/>
                                        <p:tgtEl>
                                          <p:spTgt spid="22"/>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4"/>
          </p:nvPr>
        </p:nvSpPr>
        <p:spPr/>
        <p:txBody>
          <a:bodyPr/>
          <a:lstStyle/>
          <a:p>
            <a:fld id="{814A40E7-78E8-0C41-87E5-3CB37842776F}" type="slidenum">
              <a:rPr lang="en-US" smtClean="0"/>
              <a:pPr/>
              <a:t>36</a:t>
            </a:fld>
            <a:endParaRPr lang="en-US"/>
          </a:p>
        </p:txBody>
      </p:sp>
      <p:sp>
        <p:nvSpPr>
          <p:cNvPr id="3" name="Title 2"/>
          <p:cNvSpPr>
            <a:spLocks noGrp="1"/>
          </p:cNvSpPr>
          <p:nvPr>
            <p:ph type="title"/>
          </p:nvPr>
        </p:nvSpPr>
        <p:spPr>
          <a:xfrm>
            <a:off x="515462" y="1206405"/>
            <a:ext cx="8229600" cy="323165"/>
          </a:xfrm>
        </p:spPr>
        <p:txBody>
          <a:bodyPr/>
          <a:lstStyle/>
          <a:p>
            <a:r>
              <a:rPr lang="en-US"/>
              <a:t>ACKNOWLEDGE</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95733" y="1273080"/>
            <a:ext cx="2203267" cy="4023358"/>
          </a:xfrm>
          <a:prstGeom prst="roundRect">
            <a:avLst/>
          </a:prstGeom>
        </p:spPr>
      </p:pic>
      <p:pic>
        <p:nvPicPr>
          <p:cNvPr id="8" name="Picture 7"/>
          <p:cNvPicPr/>
          <p:nvPr/>
        </p:nvPicPr>
        <p:blipFill rotWithShape="1">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r="67619"/>
          <a:stretch/>
        </p:blipFill>
        <p:spPr>
          <a:xfrm>
            <a:off x="312609" y="2822036"/>
            <a:ext cx="1447962" cy="1429289"/>
          </a:xfrm>
          <a:prstGeom prst="rect">
            <a:avLst/>
          </a:prstGeom>
        </p:spPr>
      </p:pic>
      <p:pic>
        <p:nvPicPr>
          <p:cNvPr id="9" name="Picture 8"/>
          <p:cNvPicPr/>
          <p:nvPr/>
        </p:nvPicPr>
        <p:blipFill rotWithShape="1">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34023" r="33596"/>
          <a:stretch/>
        </p:blipFill>
        <p:spPr>
          <a:xfrm>
            <a:off x="1748814" y="2822737"/>
            <a:ext cx="1447962" cy="1429289"/>
          </a:xfrm>
          <a:prstGeom prst="rect">
            <a:avLst/>
          </a:prstGeom>
        </p:spPr>
      </p:pic>
      <p:pic>
        <p:nvPicPr>
          <p:cNvPr id="10" name="Picture 9"/>
          <p:cNvPicPr/>
          <p:nvPr/>
        </p:nvPicPr>
        <p:blipFill rotWithShape="1">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67761" r="-142"/>
          <a:stretch/>
        </p:blipFill>
        <p:spPr>
          <a:xfrm>
            <a:off x="3177267" y="2823438"/>
            <a:ext cx="1447962" cy="1429289"/>
          </a:xfrm>
          <a:prstGeom prst="rect">
            <a:avLst/>
          </a:prstGeom>
        </p:spPr>
      </p:pic>
    </p:spTree>
    <p:custDataLst>
      <p:tags r:id="rId1"/>
    </p:custDataLst>
    <p:extLst>
      <p:ext uri="{BB962C8B-B14F-4D97-AF65-F5344CB8AC3E}">
        <p14:creationId xmlns:p14="http://schemas.microsoft.com/office/powerpoint/2010/main" val="909600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ard num 5">
            <a:extLst>
              <a:ext uri="{FF2B5EF4-FFF2-40B4-BE49-F238E27FC236}">
                <a16:creationId xmlns:a16="http://schemas.microsoft.com/office/drawing/2014/main" xmlns="" id="{6B1A90E0-AE31-3444-BF9F-E658F26CBB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48226" y="1990310"/>
            <a:ext cx="1668984" cy="3047711"/>
          </a:xfrm>
          <a:prstGeom prst="roundRect">
            <a:avLst/>
          </a:prstGeom>
          <a:ln>
            <a:solidFill>
              <a:schemeClr val="accent3"/>
            </a:solidFill>
          </a:ln>
        </p:spPr>
      </p:pic>
      <p:sp>
        <p:nvSpPr>
          <p:cNvPr id="14" name="Rectangle 13">
            <a:extLst>
              <a:ext uri="{FF2B5EF4-FFF2-40B4-BE49-F238E27FC236}">
                <a16:creationId xmlns:a16="http://schemas.microsoft.com/office/drawing/2014/main" xmlns="" id="{5B2C37F5-DBA8-0748-824F-ECE56DE5ACD2}"/>
              </a:ext>
            </a:extLst>
          </p:cNvPr>
          <p:cNvSpPr/>
          <p:nvPr/>
        </p:nvSpPr>
        <p:spPr>
          <a:xfrm>
            <a:off x="7123158" y="2895370"/>
            <a:ext cx="1369885" cy="212124"/>
          </a:xfrm>
          <a:prstGeom prst="rect">
            <a:avLst/>
          </a:prstGeom>
          <a:noFill/>
          <a:ln w="19050" cap="sq">
            <a:solidFill>
              <a:schemeClr val="accent3"/>
            </a:solidFill>
            <a:prstDash val="dash"/>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3" name="card num 4">
            <a:extLst>
              <a:ext uri="{FF2B5EF4-FFF2-40B4-BE49-F238E27FC236}">
                <a16:creationId xmlns:a16="http://schemas.microsoft.com/office/drawing/2014/main" xmlns="" id="{2FD30AA6-02C1-9A48-BED2-13FF96B4176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19414" y="1990309"/>
            <a:ext cx="1668984" cy="3047711"/>
          </a:xfrm>
          <a:prstGeom prst="roundRect">
            <a:avLst/>
          </a:prstGeom>
          <a:ln>
            <a:solidFill>
              <a:schemeClr val="accent3"/>
            </a:solidFill>
          </a:ln>
        </p:spPr>
      </p:pic>
      <p:grpSp>
        <p:nvGrpSpPr>
          <p:cNvPr id="6" name="Group 5">
            <a:extLst>
              <a:ext uri="{FF2B5EF4-FFF2-40B4-BE49-F238E27FC236}">
                <a16:creationId xmlns:a16="http://schemas.microsoft.com/office/drawing/2014/main" xmlns="" id="{A879F820-90F0-A24E-A54A-D18D0AFE66B8}"/>
              </a:ext>
            </a:extLst>
          </p:cNvPr>
          <p:cNvGrpSpPr/>
          <p:nvPr/>
        </p:nvGrpSpPr>
        <p:grpSpPr>
          <a:xfrm>
            <a:off x="3803135" y="2484032"/>
            <a:ext cx="1563999" cy="2298159"/>
            <a:chOff x="3835283" y="1116125"/>
            <a:chExt cx="1489293" cy="3064644"/>
          </a:xfrm>
        </p:grpSpPr>
        <p:sp>
          <p:nvSpPr>
            <p:cNvPr id="5" name="Rectangle 4">
              <a:extLst>
                <a:ext uri="{FF2B5EF4-FFF2-40B4-BE49-F238E27FC236}">
                  <a16:creationId xmlns:a16="http://schemas.microsoft.com/office/drawing/2014/main" xmlns="" id="{C7152783-4DA5-ED44-936E-E4AADA351F1D}"/>
                </a:ext>
              </a:extLst>
            </p:cNvPr>
            <p:cNvSpPr/>
            <p:nvPr/>
          </p:nvSpPr>
          <p:spPr>
            <a:xfrm>
              <a:off x="3888496" y="1116125"/>
              <a:ext cx="1371575" cy="3064644"/>
            </a:xfrm>
            <a:prstGeom prst="rect">
              <a:avLst/>
            </a:prstGeom>
            <a:solidFill>
              <a:schemeClr val="accent1"/>
            </a:solidFill>
            <a:ln cap="sq">
              <a:solidFill>
                <a:schemeClr val="accent3"/>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TextBox 18">
              <a:extLst>
                <a:ext uri="{FF2B5EF4-FFF2-40B4-BE49-F238E27FC236}">
                  <a16:creationId xmlns:a16="http://schemas.microsoft.com/office/drawing/2014/main" xmlns="" id="{0DB5CF53-2D5C-6E4F-BEF6-3ABA29C1A191}"/>
                </a:ext>
              </a:extLst>
            </p:cNvPr>
            <p:cNvSpPr txBox="1"/>
            <p:nvPr/>
          </p:nvSpPr>
          <p:spPr>
            <a:xfrm>
              <a:off x="3835283" y="1519394"/>
              <a:ext cx="1489293" cy="2216303"/>
            </a:xfrm>
            <a:prstGeom prst="rect">
              <a:avLst/>
            </a:prstGeom>
            <a:noFill/>
          </p:spPr>
          <p:txBody>
            <a:bodyPr wrap="square" tIns="91440" bIns="91440" rtlCol="0">
              <a:spAutoFit/>
            </a:bodyPr>
            <a:lstStyle/>
            <a:p>
              <a:pPr algn="ctr" defTabSz="342884"/>
              <a:r>
                <a:rPr lang="en-US" b="1">
                  <a:solidFill>
                    <a:schemeClr val="bg1"/>
                  </a:solidFill>
                  <a:latin typeface="+mj-lt"/>
                  <a:ea typeface="+mj-ea"/>
                  <a:cs typeface="Arial"/>
                </a:rPr>
                <a:t>What you currently do.</a:t>
              </a:r>
            </a:p>
            <a:p>
              <a:pPr algn="ctr" defTabSz="342884"/>
              <a:endParaRPr lang="en-US" b="1">
                <a:solidFill>
                  <a:schemeClr val="bg1"/>
                </a:solidFill>
                <a:latin typeface="+mj-lt"/>
                <a:ea typeface="+mj-ea"/>
                <a:cs typeface="Arial"/>
              </a:endParaRPr>
            </a:p>
            <a:p>
              <a:pPr algn="ctr" defTabSz="342884"/>
              <a:r>
                <a:rPr lang="en-US" b="1">
                  <a:solidFill>
                    <a:schemeClr val="bg1"/>
                  </a:solidFill>
                  <a:latin typeface="+mj-lt"/>
                  <a:ea typeface="+mj-ea"/>
                  <a:cs typeface="Arial"/>
                </a:rPr>
                <a:t>What you currently </a:t>
              </a:r>
              <a:r>
                <a:rPr lang="en-US" b="1" i="1">
                  <a:solidFill>
                    <a:schemeClr val="bg1"/>
                  </a:solidFill>
                  <a:latin typeface="+mj-lt"/>
                  <a:ea typeface="+mj-ea"/>
                  <a:cs typeface="Arial"/>
                </a:rPr>
                <a:t>don’t</a:t>
              </a:r>
              <a:r>
                <a:rPr lang="en-US" b="1">
                  <a:solidFill>
                    <a:schemeClr val="bg1"/>
                  </a:solidFill>
                  <a:latin typeface="+mj-lt"/>
                  <a:ea typeface="+mj-ea"/>
                  <a:cs typeface="Arial"/>
                </a:rPr>
                <a:t> do.</a:t>
              </a:r>
            </a:p>
          </p:txBody>
        </p:sp>
      </p:grpSp>
      <p:pic>
        <p:nvPicPr>
          <p:cNvPr id="11" name="card num 3">
            <a:extLst>
              <a:ext uri="{FF2B5EF4-FFF2-40B4-BE49-F238E27FC236}">
                <a16:creationId xmlns:a16="http://schemas.microsoft.com/office/drawing/2014/main" xmlns="" id="{18711B1F-186D-F24B-B24A-C7A9A79D442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60168" y="1990310"/>
            <a:ext cx="1668984" cy="3047711"/>
          </a:xfrm>
          <a:prstGeom prst="roundRect">
            <a:avLst/>
          </a:prstGeom>
          <a:ln>
            <a:solidFill>
              <a:schemeClr val="accent3"/>
            </a:solidFill>
          </a:ln>
        </p:spPr>
      </p:pic>
      <p:pic>
        <p:nvPicPr>
          <p:cNvPr id="7" name="card num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3381" y="1990310"/>
            <a:ext cx="1668982" cy="3047708"/>
          </a:xfrm>
          <a:prstGeom prst="roundRect">
            <a:avLst/>
          </a:prstGeom>
          <a:ln>
            <a:solidFill>
              <a:schemeClr val="accent3"/>
            </a:solidFill>
          </a:ln>
        </p:spPr>
      </p:pic>
      <p:sp>
        <p:nvSpPr>
          <p:cNvPr id="4" name="Rectangle 3">
            <a:extLst>
              <a:ext uri="{FF2B5EF4-FFF2-40B4-BE49-F238E27FC236}">
                <a16:creationId xmlns:a16="http://schemas.microsoft.com/office/drawing/2014/main" xmlns="" id="{D55B4FCA-E137-5144-97CE-B25748F9A7A3}"/>
              </a:ext>
            </a:extLst>
          </p:cNvPr>
          <p:cNvSpPr/>
          <p:nvPr/>
        </p:nvSpPr>
        <p:spPr>
          <a:xfrm>
            <a:off x="5288049" y="1898410"/>
            <a:ext cx="3617229" cy="3214575"/>
          </a:xfrm>
          <a:prstGeom prst="rect">
            <a:avLst/>
          </a:prstGeom>
          <a:solidFill>
            <a:schemeClr val="bg1">
              <a:alpha val="83000"/>
            </a:schemeClr>
          </a:solidFill>
          <a:ln cap="sq">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026" name="Picture 2" descr="page1image664">
            <a:extLst>
              <a:ext uri="{FF2B5EF4-FFF2-40B4-BE49-F238E27FC236}">
                <a16:creationId xmlns:a16="http://schemas.microsoft.com/office/drawing/2014/main" xmlns="" id="{A71DD4C3-8EE5-3F43-9FA1-FE7713B1136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24527" y="3470942"/>
            <a:ext cx="787400" cy="4191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age1image5944">
            <a:extLst>
              <a:ext uri="{FF2B5EF4-FFF2-40B4-BE49-F238E27FC236}">
                <a16:creationId xmlns:a16="http://schemas.microsoft.com/office/drawing/2014/main" xmlns="" id="{2D970742-7548-3A4B-8419-250274A9197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4595057">
            <a:off x="1652252" y="2523758"/>
            <a:ext cx="393700" cy="7239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r>
              <a:rPr lang="en-US"/>
              <a:t>KNOWING THE CARDS</a:t>
            </a:r>
          </a:p>
        </p:txBody>
      </p:sp>
      <p:sp>
        <p:nvSpPr>
          <p:cNvPr id="2" name="Slide Number Placeholder 1"/>
          <p:cNvSpPr>
            <a:spLocks noGrp="1"/>
          </p:cNvSpPr>
          <p:nvPr>
            <p:ph type="sldNum" sz="quarter" idx="14"/>
          </p:nvPr>
        </p:nvSpPr>
        <p:spPr/>
        <p:txBody>
          <a:bodyPr/>
          <a:lstStyle/>
          <a:p>
            <a:pPr defTabSz="914378"/>
            <a:fld id="{814A40E7-78E8-0C41-87E5-3CB37842776F}" type="slidenum">
              <a:rPr lang="en-US">
                <a:latin typeface="Arial"/>
              </a:rPr>
              <a:pPr defTabSz="914378"/>
              <a:t>37</a:t>
            </a:fld>
            <a:endParaRPr lang="en-US">
              <a:latin typeface="Arial"/>
            </a:endParaRPr>
          </a:p>
        </p:txBody>
      </p:sp>
    </p:spTree>
    <p:custDataLst>
      <p:tags r:id="rId1"/>
    </p:custDataLst>
    <p:extLst>
      <p:ext uri="{BB962C8B-B14F-4D97-AF65-F5344CB8AC3E}">
        <p14:creationId xmlns:p14="http://schemas.microsoft.com/office/powerpoint/2010/main" val="1310676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par>
                                <p:cTn id="13" presetID="10" presetClass="exit" presetSubtype="0" fill="hold" grpId="2" nodeType="withEffect">
                                  <p:stCondLst>
                                    <p:cond delay="0"/>
                                  </p:stCondLst>
                                  <p:childTnLst>
                                    <p:animEffect transition="out" filter="fade">
                                      <p:cBhvr>
                                        <p:cTn id="14" dur="500"/>
                                        <p:tgtEl>
                                          <p:spTgt spid="4"/>
                                        </p:tgtEl>
                                      </p:cBhvr>
                                    </p:animEffect>
                                    <p:set>
                                      <p:cBhvr>
                                        <p:cTn id="15" dur="1" fill="hold">
                                          <p:stCondLst>
                                            <p:cond delay="499"/>
                                          </p:stCondLst>
                                        </p:cTn>
                                        <p:tgtEl>
                                          <p:spTgt spid="4"/>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heel(1)">
                                      <p:cBhvr>
                                        <p:cTn id="2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animBg="1"/>
      <p:bldP spid="4" grpId="1" animBg="1"/>
      <p:bldP spid="4" grpId="2"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2647" y="1647826"/>
            <a:ext cx="2059615" cy="3758858"/>
          </a:xfrm>
          <a:prstGeom prst="round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2223" y="1474529"/>
            <a:ext cx="2058421" cy="3758857"/>
          </a:xfrm>
          <a:prstGeom prst="roundRect">
            <a:avLst/>
          </a:prstGeom>
          <a:ln>
            <a:solidFill>
              <a:schemeClr val="accent3"/>
            </a:solidFill>
          </a:ln>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36049" y="1488864"/>
            <a:ext cx="2058421" cy="3758857"/>
          </a:xfrm>
          <a:prstGeom prst="roundRect">
            <a:avLst/>
          </a:prstGeom>
          <a:ln>
            <a:solidFill>
              <a:schemeClr val="accent3"/>
            </a:solidFill>
          </a:ln>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45322" y="1550660"/>
            <a:ext cx="2057228" cy="3756679"/>
          </a:xfrm>
          <a:prstGeom prst="roundRect">
            <a:avLst/>
          </a:prstGeom>
          <a:ln>
            <a:solidFill>
              <a:schemeClr val="accent3"/>
            </a:solidFill>
          </a:ln>
        </p:spPr>
      </p:pic>
      <p:sp>
        <p:nvSpPr>
          <p:cNvPr id="2" name="Slide Number Placeholder 1"/>
          <p:cNvSpPr>
            <a:spLocks noGrp="1"/>
          </p:cNvSpPr>
          <p:nvPr>
            <p:ph type="sldNum" sz="quarter" idx="14"/>
          </p:nvPr>
        </p:nvSpPr>
        <p:spPr/>
        <p:txBody>
          <a:bodyPr/>
          <a:lstStyle/>
          <a:p>
            <a:fld id="{814A40E7-78E8-0C41-87E5-3CB37842776F}" type="slidenum">
              <a:rPr lang="en-US" smtClean="0"/>
              <a:pPr/>
              <a:t>38</a:t>
            </a:fld>
            <a:endParaRPr lang="en-US"/>
          </a:p>
        </p:txBody>
      </p:sp>
      <p:pic>
        <p:nvPicPr>
          <p:cNvPr id="8" name="Picture 2" descr="page1image664">
            <a:extLst>
              <a:ext uri="{FF2B5EF4-FFF2-40B4-BE49-F238E27FC236}">
                <a16:creationId xmlns:a16="http://schemas.microsoft.com/office/drawing/2014/main" xmlns="" id="{99F19F81-620C-6C4A-AE06-FF9FB4226AD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08948" y="2582955"/>
            <a:ext cx="489163" cy="26036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50631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4"/>
          </p:nvPr>
        </p:nvSpPr>
        <p:spPr/>
        <p:txBody>
          <a:bodyPr/>
          <a:lstStyle/>
          <a:p>
            <a:fld id="{814A40E7-78E8-0C41-87E5-3CB37842776F}" type="slidenum">
              <a:rPr lang="en-US" smtClean="0"/>
              <a:pPr/>
              <a:t>39</a:t>
            </a:fld>
            <a:endParaRPr lang="en-US"/>
          </a:p>
        </p:txBody>
      </p:sp>
      <p:sp>
        <p:nvSpPr>
          <p:cNvPr id="3" name="Title 2"/>
          <p:cNvSpPr>
            <a:spLocks noGrp="1"/>
          </p:cNvSpPr>
          <p:nvPr>
            <p:ph type="title"/>
          </p:nvPr>
        </p:nvSpPr>
        <p:spPr>
          <a:xfrm>
            <a:off x="515462" y="1206405"/>
            <a:ext cx="8229600" cy="323165"/>
          </a:xfrm>
        </p:spPr>
        <p:txBody>
          <a:bodyPr/>
          <a:lstStyle/>
          <a:p>
            <a:r>
              <a:rPr lang="en-US"/>
              <a:t>BE RESPONSIVE</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95732" y="1273081"/>
            <a:ext cx="2203266" cy="4023356"/>
          </a:xfrm>
          <a:prstGeom prst="roundRect">
            <a:avLst/>
          </a:prstGeom>
        </p:spPr>
      </p:pic>
    </p:spTree>
    <p:custDataLst>
      <p:tags r:id="rId1"/>
    </p:custDataLst>
    <p:extLst>
      <p:ext uri="{BB962C8B-B14F-4D97-AF65-F5344CB8AC3E}">
        <p14:creationId xmlns:p14="http://schemas.microsoft.com/office/powerpoint/2010/main" val="465386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p:txBody>
          <a:bodyPr/>
          <a:lstStyle/>
          <a:p>
            <a:pPr>
              <a:defRPr/>
            </a:pPr>
            <a:fld id="{814A40E7-78E8-0C41-87E5-3CB37842776F}" type="slidenum">
              <a:rPr lang="en-US" sz="675">
                <a:solidFill>
                  <a:srgbClr val="B44D24"/>
                </a:solidFill>
                <a:latin typeface="Arial"/>
              </a:rPr>
              <a:pPr>
                <a:defRPr/>
              </a:pPr>
              <a:t>40</a:t>
            </a:fld>
            <a:endParaRPr lang="en-US" sz="675">
              <a:solidFill>
                <a:srgbClr val="B44D24"/>
              </a:solidFill>
              <a:latin typeface="Arial"/>
            </a:endParaRPr>
          </a:p>
        </p:txBody>
      </p:sp>
      <p:sp>
        <p:nvSpPr>
          <p:cNvPr id="3" name="Title 2"/>
          <p:cNvSpPr>
            <a:spLocks noGrp="1"/>
          </p:cNvSpPr>
          <p:nvPr>
            <p:ph type="title"/>
          </p:nvPr>
        </p:nvSpPr>
        <p:spPr/>
        <p:txBody>
          <a:bodyPr/>
          <a:lstStyle/>
          <a:p>
            <a:endParaRPr lang="en-US"/>
          </a:p>
        </p:txBody>
      </p:sp>
      <p:sp>
        <p:nvSpPr>
          <p:cNvPr id="10" name="Freeform 9"/>
          <p:cNvSpPr/>
          <p:nvPr/>
        </p:nvSpPr>
        <p:spPr>
          <a:xfrm>
            <a:off x="-1" y="433329"/>
            <a:ext cx="9144000" cy="5143500"/>
          </a:xfrm>
          <a:custGeom>
            <a:avLst/>
            <a:gdLst>
              <a:gd name="connsiteX0" fmla="*/ 1662113 w 9144000"/>
              <a:gd name="connsiteY0" fmla="*/ 942975 h 5143500"/>
              <a:gd name="connsiteX1" fmla="*/ 1662113 w 9144000"/>
              <a:gd name="connsiteY1" fmla="*/ 4200525 h 5143500"/>
              <a:gd name="connsiteX2" fmla="*/ 7481888 w 9144000"/>
              <a:gd name="connsiteY2" fmla="*/ 4200525 h 5143500"/>
              <a:gd name="connsiteX3" fmla="*/ 7481888 w 9144000"/>
              <a:gd name="connsiteY3" fmla="*/ 942975 h 5143500"/>
              <a:gd name="connsiteX4" fmla="*/ 0 w 9144000"/>
              <a:gd name="connsiteY4" fmla="*/ 0 h 5143500"/>
              <a:gd name="connsiteX5" fmla="*/ 9144000 w 9144000"/>
              <a:gd name="connsiteY5" fmla="*/ 0 h 5143500"/>
              <a:gd name="connsiteX6" fmla="*/ 9144000 w 9144000"/>
              <a:gd name="connsiteY6" fmla="*/ 5143500 h 5143500"/>
              <a:gd name="connsiteX7" fmla="*/ 0 w 9144000"/>
              <a:gd name="connsiteY7"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5143500">
                <a:moveTo>
                  <a:pt x="1662113" y="942975"/>
                </a:moveTo>
                <a:lnTo>
                  <a:pt x="1662113" y="4200525"/>
                </a:lnTo>
                <a:lnTo>
                  <a:pt x="7481888" y="4200525"/>
                </a:lnTo>
                <a:lnTo>
                  <a:pt x="7481888" y="942975"/>
                </a:lnTo>
                <a:close/>
                <a:moveTo>
                  <a:pt x="0" y="0"/>
                </a:moveTo>
                <a:lnTo>
                  <a:pt x="9144000" y="0"/>
                </a:lnTo>
                <a:lnTo>
                  <a:pt x="9144000" y="5143500"/>
                </a:lnTo>
                <a:lnTo>
                  <a:pt x="0" y="5143500"/>
                </a:lnTo>
                <a:close/>
              </a:path>
            </a:pathLst>
          </a:custGeom>
          <a:solidFill>
            <a:schemeClr val="tx2"/>
          </a:solidFill>
          <a:ln cap="sq">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a:solidFill>
                <a:srgbClr val="FFFFFF"/>
              </a:solidFill>
            </a:endParaRPr>
          </a:p>
        </p:txBody>
      </p:sp>
      <p:sp>
        <p:nvSpPr>
          <p:cNvPr id="11" name="Rectangle 10"/>
          <p:cNvSpPr/>
          <p:nvPr/>
        </p:nvSpPr>
        <p:spPr>
          <a:xfrm>
            <a:off x="1385889" y="1528617"/>
            <a:ext cx="6372225" cy="3800769"/>
          </a:xfrm>
          <a:prstGeom prst="rect">
            <a:avLst/>
          </a:prstGeom>
          <a:noFill/>
          <a:ln cap="sq">
            <a:solidFill>
              <a:schemeClr val="bg1"/>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a:solidFill>
                <a:srgbClr val="FFFFFF"/>
              </a:solidFill>
            </a:endParaRPr>
          </a:p>
        </p:txBody>
      </p:sp>
      <p:pic>
        <p:nvPicPr>
          <p:cNvPr id="4" name="Zootopia edit">
            <a:hlinkClick r:id="" action="ppaction://media"/>
            <a:extLst>
              <a:ext uri="{FF2B5EF4-FFF2-40B4-BE49-F238E27FC236}">
                <a16:creationId xmlns="" xmlns:a16="http://schemas.microsoft.com/office/drawing/2014/main" id="{63FAC1FA-6D9B-4FA2-9ECF-CD76517C68A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08108" y="1768889"/>
            <a:ext cx="6015329" cy="3383280"/>
          </a:xfrm>
          <a:prstGeom prst="rect">
            <a:avLst/>
          </a:prstGeom>
        </p:spPr>
      </p:pic>
    </p:spTree>
    <p:extLst>
      <p:ext uri="{BB962C8B-B14F-4D97-AF65-F5344CB8AC3E}">
        <p14:creationId xmlns:p14="http://schemas.microsoft.com/office/powerpoint/2010/main" val="3554926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63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6F020EC1-A09F-4E9F-87F8-EE5F40760527}"/>
              </a:ext>
            </a:extLst>
          </p:cNvPr>
          <p:cNvSpPr>
            <a:spLocks noGrp="1"/>
          </p:cNvSpPr>
          <p:nvPr>
            <p:ph type="title"/>
          </p:nvPr>
        </p:nvSpPr>
        <p:spPr>
          <a:xfrm>
            <a:off x="448748" y="428336"/>
            <a:ext cx="8531623" cy="553998"/>
          </a:xfrm>
        </p:spPr>
        <p:txBody>
          <a:bodyPr/>
          <a:lstStyle/>
          <a:p>
            <a:pPr algn="ctr"/>
            <a:r>
              <a:rPr lang="en-US" sz="3600" dirty="0"/>
              <a:t>How to Make it Sustainable</a:t>
            </a:r>
          </a:p>
        </p:txBody>
      </p:sp>
      <p:sp>
        <p:nvSpPr>
          <p:cNvPr id="4" name="Content Placeholder 3">
            <a:extLst>
              <a:ext uri="{FF2B5EF4-FFF2-40B4-BE49-F238E27FC236}">
                <a16:creationId xmlns:a16="http://schemas.microsoft.com/office/drawing/2014/main" xmlns="" id="{0D1CFCBC-E878-433F-BA1B-D2B7C80C081C}"/>
              </a:ext>
            </a:extLst>
          </p:cNvPr>
          <p:cNvSpPr>
            <a:spLocks noGrp="1"/>
          </p:cNvSpPr>
          <p:nvPr>
            <p:ph idx="1"/>
          </p:nvPr>
        </p:nvSpPr>
        <p:spPr>
          <a:xfrm>
            <a:off x="609600" y="1371600"/>
            <a:ext cx="8229600" cy="4678204"/>
          </a:xfrm>
        </p:spPr>
        <p:txBody>
          <a:bodyPr/>
          <a:lstStyle/>
          <a:p>
            <a:r>
              <a:rPr lang="en-US" sz="2400" b="1" kern="1200" dirty="0">
                <a:latin typeface="Arial" charset="0"/>
              </a:rPr>
              <a:t>Training:  </a:t>
            </a:r>
            <a:r>
              <a:rPr lang="en-US" sz="2000" kern="1200" dirty="0">
                <a:latin typeface="Arial" charset="0"/>
              </a:rPr>
              <a:t>We are developing online tools and job aids that managers and teams can later access to sustain and reinforce a focus on the Standards at team meetings and huddles.</a:t>
            </a:r>
          </a:p>
          <a:p>
            <a:pPr marL="117475"/>
            <a:endParaRPr lang="en-US" b="1" kern="1200" dirty="0">
              <a:latin typeface="Arial" charset="0"/>
            </a:endParaRPr>
          </a:p>
          <a:p>
            <a:pPr marL="117475"/>
            <a:r>
              <a:rPr lang="en-US" sz="2400" b="1" kern="1200" dirty="0">
                <a:latin typeface="Arial" charset="0"/>
              </a:rPr>
              <a:t>Integration:  </a:t>
            </a:r>
            <a:r>
              <a:rPr lang="en-US" sz="2000" kern="1200" dirty="0">
                <a:latin typeface="Arial" charset="0"/>
              </a:rPr>
              <a:t>We are looking at all of our processes and determining how we integrate the Standards of Respect into them. (</a:t>
            </a:r>
            <a:r>
              <a:rPr lang="en-US" dirty="0"/>
              <a:t>Performance management; job descriptions; hiring processes; new caregiver and physician orientations; visual management systems; and huddles)</a:t>
            </a:r>
          </a:p>
          <a:p>
            <a:endParaRPr lang="en-US" b="1" kern="1200" dirty="0">
              <a:latin typeface="Arial" charset="0"/>
            </a:endParaRPr>
          </a:p>
          <a:p>
            <a:r>
              <a:rPr lang="en-US" sz="2400" b="1" kern="1200" dirty="0">
                <a:latin typeface="Arial" charset="0"/>
              </a:rPr>
              <a:t>Evaluation: </a:t>
            </a:r>
            <a:r>
              <a:rPr lang="en-US" sz="2000" kern="1200" dirty="0">
                <a:latin typeface="Arial" charset="0"/>
              </a:rPr>
              <a:t>peer feedback; senior leader and manager evaluations.</a:t>
            </a:r>
          </a:p>
          <a:p>
            <a:endParaRPr lang="en-US" b="1" kern="1200" dirty="0">
              <a:latin typeface="Arial" charset="0"/>
            </a:endParaRPr>
          </a:p>
          <a:p>
            <a:endParaRPr lang="en-US" b="1" kern="1200" dirty="0">
              <a:latin typeface="Arial" charset="0"/>
            </a:endParaRPr>
          </a:p>
          <a:p>
            <a:r>
              <a:rPr lang="en-US" sz="2400" b="1" kern="1200" dirty="0">
                <a:latin typeface="Arial" charset="0"/>
              </a:rPr>
              <a:t>Governance:  </a:t>
            </a:r>
            <a:r>
              <a:rPr lang="en-US" sz="2000" kern="1200" dirty="0">
                <a:latin typeface="Arial" charset="0"/>
              </a:rPr>
              <a:t>Multi-year plan; system-wide steering committee.  All 13,000 employees will be going through this training.</a:t>
            </a:r>
          </a:p>
          <a:p>
            <a:endParaRPr lang="en-US" b="1" kern="1200" dirty="0">
              <a:latin typeface="Arial" charset="0"/>
            </a:endParaRPr>
          </a:p>
          <a:p>
            <a:endParaRPr lang="en-US" dirty="0"/>
          </a:p>
        </p:txBody>
      </p:sp>
    </p:spTree>
    <p:extLst>
      <p:ext uri="{BB962C8B-B14F-4D97-AF65-F5344CB8AC3E}">
        <p14:creationId xmlns:p14="http://schemas.microsoft.com/office/powerpoint/2010/main" val="34295163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3F2CF6-9EEA-45C7-9F97-35B9A8FCCC79}"/>
              </a:ext>
            </a:extLst>
          </p:cNvPr>
          <p:cNvSpPr>
            <a:spLocks noGrp="1"/>
          </p:cNvSpPr>
          <p:nvPr>
            <p:ph type="title" idx="4294967295"/>
          </p:nvPr>
        </p:nvSpPr>
        <p:spPr>
          <a:xfrm>
            <a:off x="533400" y="381000"/>
            <a:ext cx="8229600" cy="677108"/>
          </a:xfrm>
        </p:spPr>
        <p:txBody>
          <a:bodyPr>
            <a:normAutofit/>
          </a:bodyPr>
          <a:lstStyle/>
          <a:p>
            <a:pPr algn="ctr"/>
            <a:endParaRPr lang="en-US" sz="4400" b="1" u="sng" dirty="0"/>
          </a:p>
        </p:txBody>
      </p:sp>
      <p:sp>
        <p:nvSpPr>
          <p:cNvPr id="3" name="Content Placeholder 2">
            <a:extLst>
              <a:ext uri="{FF2B5EF4-FFF2-40B4-BE49-F238E27FC236}">
                <a16:creationId xmlns:a16="http://schemas.microsoft.com/office/drawing/2014/main" xmlns="" id="{5AA1432B-72B8-4A90-939D-2B5209890361}"/>
              </a:ext>
            </a:extLst>
          </p:cNvPr>
          <p:cNvSpPr>
            <a:spLocks noGrp="1"/>
          </p:cNvSpPr>
          <p:nvPr>
            <p:ph idx="4294967295"/>
          </p:nvPr>
        </p:nvSpPr>
        <p:spPr>
          <a:xfrm>
            <a:off x="609600" y="1295400"/>
            <a:ext cx="8229600" cy="4525963"/>
          </a:xfrm>
        </p:spPr>
        <p:txBody>
          <a:bodyPr>
            <a:normAutofit/>
          </a:bodyPr>
          <a:lstStyle/>
          <a:p>
            <a:pPr marL="0" indent="0" algn="ctr">
              <a:buNone/>
            </a:pPr>
            <a:endParaRPr lang="en-US" sz="4400" dirty="0"/>
          </a:p>
          <a:p>
            <a:pPr marL="0" indent="0" algn="ctr">
              <a:buNone/>
            </a:pPr>
            <a:r>
              <a:rPr lang="en-US" sz="4000" dirty="0"/>
              <a:t>Meaning</a:t>
            </a:r>
          </a:p>
          <a:p>
            <a:pPr marL="0" indent="0" algn="ctr">
              <a:buNone/>
            </a:pPr>
            <a:r>
              <a:rPr lang="en-US" sz="2800" dirty="0"/>
              <a:t>Taking Care of Our Community</a:t>
            </a:r>
          </a:p>
        </p:txBody>
      </p:sp>
    </p:spTree>
    <p:extLst>
      <p:ext uri="{BB962C8B-B14F-4D97-AF65-F5344CB8AC3E}">
        <p14:creationId xmlns:p14="http://schemas.microsoft.com/office/powerpoint/2010/main" val="9489220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2F7DEA19-B96C-4D2D-A67B-ED2249AE4828}"/>
              </a:ext>
            </a:extLst>
          </p:cNvPr>
          <p:cNvSpPr>
            <a:spLocks noGrp="1"/>
          </p:cNvSpPr>
          <p:nvPr>
            <p:ph type="title"/>
          </p:nvPr>
        </p:nvSpPr>
        <p:spPr>
          <a:xfrm>
            <a:off x="448748" y="428336"/>
            <a:ext cx="8531623" cy="492443"/>
          </a:xfrm>
        </p:spPr>
        <p:txBody>
          <a:bodyPr/>
          <a:lstStyle/>
          <a:p>
            <a:pPr algn="ctr"/>
            <a:r>
              <a:rPr lang="en-US" sz="3200" dirty="0"/>
              <a:t>How to Find Joy and Meaning in Work?</a:t>
            </a:r>
          </a:p>
        </p:txBody>
      </p:sp>
      <p:sp>
        <p:nvSpPr>
          <p:cNvPr id="4" name="Content Placeholder 3">
            <a:extLst>
              <a:ext uri="{FF2B5EF4-FFF2-40B4-BE49-F238E27FC236}">
                <a16:creationId xmlns:a16="http://schemas.microsoft.com/office/drawing/2014/main" xmlns="" id="{C3BE346C-0495-4644-B8E1-6BA2968CF6C4}"/>
              </a:ext>
            </a:extLst>
          </p:cNvPr>
          <p:cNvSpPr>
            <a:spLocks noGrp="1"/>
          </p:cNvSpPr>
          <p:nvPr>
            <p:ph idx="1"/>
          </p:nvPr>
        </p:nvSpPr>
        <p:spPr>
          <a:xfrm>
            <a:off x="685800" y="1676400"/>
            <a:ext cx="8001000" cy="2154436"/>
          </a:xfrm>
        </p:spPr>
        <p:txBody>
          <a:bodyPr/>
          <a:lstStyle/>
          <a:p>
            <a:pPr marL="285750" indent="-285750">
              <a:buFont typeface="Arial" panose="020B0604020202020204" pitchFamily="34" charset="0"/>
              <a:buChar char="•"/>
            </a:pPr>
            <a:r>
              <a:rPr lang="en-US" sz="2800" dirty="0"/>
              <a:t>Help employees see larger cause</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Engage them around core mission (which is changing)</a:t>
            </a:r>
          </a:p>
          <a:p>
            <a:pPr marL="285750" indent="-285750">
              <a:buFont typeface="Arial" panose="020B0604020202020204" pitchFamily="34" charset="0"/>
              <a:buChar char="•"/>
            </a:pPr>
            <a:endParaRPr lang="en-US" sz="2800" dirty="0"/>
          </a:p>
        </p:txBody>
      </p:sp>
      <p:sp>
        <p:nvSpPr>
          <p:cNvPr id="2" name="Slide Number Placeholder 1">
            <a:extLst>
              <a:ext uri="{FF2B5EF4-FFF2-40B4-BE49-F238E27FC236}">
                <a16:creationId xmlns:a16="http://schemas.microsoft.com/office/drawing/2014/main" xmlns="" id="{A12F3B97-422E-4E37-8913-A1EADAA65445}"/>
              </a:ext>
            </a:extLst>
          </p:cNvPr>
          <p:cNvSpPr>
            <a:spLocks noGrp="1"/>
          </p:cNvSpPr>
          <p:nvPr>
            <p:ph type="sldNum" sz="quarter" idx="10"/>
          </p:nvPr>
        </p:nvSpPr>
        <p:spPr/>
        <p:txBody>
          <a:bodyPr/>
          <a:lstStyle/>
          <a:p>
            <a:fld id="{909B6F0D-6D8F-4520-B30B-B0EDB8A2D76E}" type="slidenum">
              <a:rPr lang="en-US" smtClean="0"/>
              <a:pPr/>
              <a:t>43</a:t>
            </a:fld>
            <a:endParaRPr lang="en-US"/>
          </a:p>
        </p:txBody>
      </p:sp>
    </p:spTree>
    <p:extLst>
      <p:ext uri="{BB962C8B-B14F-4D97-AF65-F5344CB8AC3E}">
        <p14:creationId xmlns:p14="http://schemas.microsoft.com/office/powerpoint/2010/main" val="10547731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747" y="428335"/>
            <a:ext cx="8531623" cy="430887"/>
          </a:xfrm>
        </p:spPr>
        <p:txBody>
          <a:bodyPr/>
          <a:lstStyle/>
          <a:p>
            <a:pPr algn="ctr"/>
            <a:r>
              <a:rPr lang="en-US" sz="2800" dirty="0"/>
              <a:t>Our Challenge</a:t>
            </a:r>
          </a:p>
        </p:txBody>
      </p:sp>
      <p:sp>
        <p:nvSpPr>
          <p:cNvPr id="5" name="TextBox 4"/>
          <p:cNvSpPr txBox="1"/>
          <p:nvPr/>
        </p:nvSpPr>
        <p:spPr>
          <a:xfrm>
            <a:off x="448747" y="1524000"/>
            <a:ext cx="8466654" cy="3508653"/>
          </a:xfrm>
          <a:prstGeom prst="rect">
            <a:avLst/>
          </a:prstGeom>
          <a:noFill/>
        </p:spPr>
        <p:txBody>
          <a:bodyPr wrap="square" rtlCol="0">
            <a:spAutoFit/>
          </a:bodyPr>
          <a:lstStyle/>
          <a:p>
            <a:r>
              <a:rPr lang="en-US" sz="2800" dirty="0"/>
              <a:t>“As the nation shifts toward prioritizing community health improvement, healthcare leaders are confronting new questions about their role in addressing non-clinical factors that impact health outcomes, such as how to improve access to basic needs like affordable housing and healthy food.”</a:t>
            </a:r>
          </a:p>
          <a:p>
            <a:endParaRPr lang="en-US" sz="2000" dirty="0"/>
          </a:p>
          <a:p>
            <a:r>
              <a:rPr lang="en-US" sz="2000" dirty="0"/>
              <a:t>				-</a:t>
            </a:r>
            <a:r>
              <a:rPr lang="en-US" sz="1400" dirty="0"/>
              <a:t>The Democracy Collaborative</a:t>
            </a:r>
          </a:p>
          <a:p>
            <a:r>
              <a:rPr lang="en-US" sz="1400" dirty="0"/>
              <a:t>				Place-based Investing Toolkit</a:t>
            </a:r>
          </a:p>
        </p:txBody>
      </p:sp>
    </p:spTree>
    <p:extLst>
      <p:ext uri="{BB962C8B-B14F-4D97-AF65-F5344CB8AC3E}">
        <p14:creationId xmlns:p14="http://schemas.microsoft.com/office/powerpoint/2010/main" val="34398826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825B734C-C2D4-4E61-8C7A-42818EBFFE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705" y="2176287"/>
            <a:ext cx="7992590" cy="2505425"/>
          </a:xfrm>
          <a:prstGeom prst="rect">
            <a:avLst/>
          </a:prstGeom>
        </p:spPr>
      </p:pic>
      <p:sp>
        <p:nvSpPr>
          <p:cNvPr id="3" name="Title 2">
            <a:extLst>
              <a:ext uri="{FF2B5EF4-FFF2-40B4-BE49-F238E27FC236}">
                <a16:creationId xmlns:a16="http://schemas.microsoft.com/office/drawing/2014/main" xmlns="" id="{F05307A3-F9AF-4784-8A1D-8EA97FB3781D}"/>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1490687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BC6478-911C-4E95-936E-9EEDC69BB782}"/>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xmlns="" id="{429827E3-353F-4A7A-9B49-1DA8089CE5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066800"/>
            <a:ext cx="7696200" cy="5772150"/>
          </a:xfrm>
          <a:prstGeom prst="rect">
            <a:avLst/>
          </a:prstGeom>
        </p:spPr>
      </p:pic>
    </p:spTree>
    <p:extLst>
      <p:ext uri="{BB962C8B-B14F-4D97-AF65-F5344CB8AC3E}">
        <p14:creationId xmlns:p14="http://schemas.microsoft.com/office/powerpoint/2010/main" val="276188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19">
            <a:extLst>
              <a:ext uri="{FF2B5EF4-FFF2-40B4-BE49-F238E27FC236}">
                <a16:creationId xmlns:a16="http://schemas.microsoft.com/office/drawing/2014/main" xmlns="" id="{B9FF99BD-075F-4761-A995-6FC574BD25E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xmlns="" id="{A7B21A54-9BA3-4EA9-B460-5A829ADD905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7759" y="480060"/>
            <a:ext cx="8428482"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xmlns="" id="{6FA8F714-B9D8-488A-8CCA-E9948FF913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2599" y="643468"/>
            <a:ext cx="8178800"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xmlns="" id="{B1AC6631-985A-42DF-B1F7-9FB84AF374C0}"/>
              </a:ext>
            </a:extLst>
          </p:cNvPr>
          <p:cNvSpPr>
            <a:spLocks noGrp="1"/>
          </p:cNvSpPr>
          <p:nvPr>
            <p:ph type="sldNum" sz="quarter" idx="12"/>
          </p:nvPr>
        </p:nvSpPr>
        <p:spPr>
          <a:xfrm>
            <a:off x="6457950" y="6356350"/>
            <a:ext cx="2057400" cy="365125"/>
          </a:xfrm>
        </p:spPr>
        <p:txBody>
          <a:bodyPr>
            <a:normAutofit/>
          </a:bodyPr>
          <a:lstStyle/>
          <a:p>
            <a:pPr>
              <a:spcAft>
                <a:spcPts val="600"/>
              </a:spcAft>
              <a:defRPr/>
            </a:pPr>
            <a:fld id="{5D04A7F9-A9B8-4ACD-9B33-4DA6B099B9B3}" type="slidenum">
              <a:rPr lang="en-US" smtClean="0">
                <a:solidFill>
                  <a:srgbClr val="FFFFFF"/>
                </a:solidFill>
              </a:rPr>
              <a:pPr>
                <a:spcAft>
                  <a:spcPts val="600"/>
                </a:spcAft>
                <a:defRPr/>
              </a:pPr>
              <a:t>47</a:t>
            </a:fld>
            <a:endParaRPr lang="en-US">
              <a:solidFill>
                <a:srgbClr val="FFFFFF"/>
              </a:solidFill>
            </a:endParaRPr>
          </a:p>
        </p:txBody>
      </p:sp>
      <p:pic>
        <p:nvPicPr>
          <p:cNvPr id="8" name="Picture 7">
            <a:extLst>
              <a:ext uri="{FF2B5EF4-FFF2-40B4-BE49-F238E27FC236}">
                <a16:creationId xmlns:a16="http://schemas.microsoft.com/office/drawing/2014/main" xmlns="" id="{5F8C8047-1900-4B36-8EBD-3AEAAEC224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2360" y="740834"/>
            <a:ext cx="3539278" cy="5376332"/>
          </a:xfrm>
          <a:prstGeom prst="rect">
            <a:avLst/>
          </a:prstGeom>
        </p:spPr>
      </p:pic>
    </p:spTree>
    <p:extLst>
      <p:ext uri="{BB962C8B-B14F-4D97-AF65-F5344CB8AC3E}">
        <p14:creationId xmlns:p14="http://schemas.microsoft.com/office/powerpoint/2010/main" val="12682564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872CFB46-5D66-4F4D-84B3-4DF5AAB06C46}"/>
              </a:ext>
            </a:extLst>
          </p:cNvPr>
          <p:cNvPicPr>
            <a:picLocks noChangeAspect="1"/>
          </p:cNvPicPr>
          <p:nvPr/>
        </p:nvPicPr>
        <p:blipFill rotWithShape="1">
          <a:blip r:embed="rId3"/>
          <a:srcRect t="5931"/>
          <a:stretch/>
        </p:blipFill>
        <p:spPr>
          <a:xfrm>
            <a:off x="1392206" y="1205160"/>
            <a:ext cx="6562625" cy="4447679"/>
          </a:xfrm>
          <a:prstGeom prst="rect">
            <a:avLst/>
          </a:prstGeom>
        </p:spPr>
      </p:pic>
      <p:sp>
        <p:nvSpPr>
          <p:cNvPr id="10" name="Rectangle: Rounded Corners 9">
            <a:extLst>
              <a:ext uri="{FF2B5EF4-FFF2-40B4-BE49-F238E27FC236}">
                <a16:creationId xmlns:a16="http://schemas.microsoft.com/office/drawing/2014/main" xmlns="" id="{63DC954C-75B4-4B7F-8139-00C88B50B76E}"/>
              </a:ext>
            </a:extLst>
          </p:cNvPr>
          <p:cNvSpPr/>
          <p:nvPr/>
        </p:nvSpPr>
        <p:spPr>
          <a:xfrm>
            <a:off x="257361" y="2125636"/>
            <a:ext cx="880352" cy="2747351"/>
          </a:xfrm>
          <a:prstGeom prst="roundRect">
            <a:avLst/>
          </a:prstGeom>
          <a:solidFill>
            <a:schemeClr val="bg1"/>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dirty="0" err="1">
              <a:solidFill>
                <a:srgbClr val="2D308D"/>
              </a:solidFill>
              <a:latin typeface="Arial"/>
            </a:endParaRPr>
          </a:p>
        </p:txBody>
      </p:sp>
      <p:pic>
        <p:nvPicPr>
          <p:cNvPr id="7" name="Picture 6">
            <a:extLst>
              <a:ext uri="{FF2B5EF4-FFF2-40B4-BE49-F238E27FC236}">
                <a16:creationId xmlns:a16="http://schemas.microsoft.com/office/drawing/2014/main" xmlns="" id="{F4BC923E-2136-469C-99D3-293297A046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855" y="2519217"/>
            <a:ext cx="374999" cy="1920732"/>
          </a:xfrm>
          <a:prstGeom prst="rect">
            <a:avLst/>
          </a:prstGeom>
        </p:spPr>
      </p:pic>
      <p:sp>
        <p:nvSpPr>
          <p:cNvPr id="8" name="TextBox 7">
            <a:extLst>
              <a:ext uri="{FF2B5EF4-FFF2-40B4-BE49-F238E27FC236}">
                <a16:creationId xmlns:a16="http://schemas.microsoft.com/office/drawing/2014/main" xmlns="" id="{EFA4602C-A9C6-4BB2-9733-90B4CCE26C8C}"/>
              </a:ext>
            </a:extLst>
          </p:cNvPr>
          <p:cNvSpPr txBox="1"/>
          <p:nvPr/>
        </p:nvSpPr>
        <p:spPr>
          <a:xfrm>
            <a:off x="282401" y="2167052"/>
            <a:ext cx="880352" cy="577081"/>
          </a:xfrm>
          <a:prstGeom prst="rect">
            <a:avLst/>
          </a:prstGeom>
          <a:noFill/>
        </p:spPr>
        <p:txBody>
          <a:bodyPr wrap="square" rtlCol="0">
            <a:spAutoFit/>
          </a:bodyPr>
          <a:lstStyle/>
          <a:p>
            <a:pPr defTabSz="685800">
              <a:defRPr/>
            </a:pPr>
            <a:r>
              <a:rPr lang="en-US" sz="1050" b="1" dirty="0">
                <a:solidFill>
                  <a:srgbClr val="242424"/>
                </a:solidFill>
              </a:rPr>
              <a:t>90 year life expectancy</a:t>
            </a:r>
          </a:p>
        </p:txBody>
      </p:sp>
      <p:sp>
        <p:nvSpPr>
          <p:cNvPr id="9" name="TextBox 8">
            <a:extLst>
              <a:ext uri="{FF2B5EF4-FFF2-40B4-BE49-F238E27FC236}">
                <a16:creationId xmlns:a16="http://schemas.microsoft.com/office/drawing/2014/main" xmlns="" id="{5326C2EA-8956-4C5F-A804-ED07E37618EA}"/>
              </a:ext>
            </a:extLst>
          </p:cNvPr>
          <p:cNvSpPr txBox="1"/>
          <p:nvPr/>
        </p:nvSpPr>
        <p:spPr>
          <a:xfrm>
            <a:off x="282400" y="4439949"/>
            <a:ext cx="880352" cy="577081"/>
          </a:xfrm>
          <a:prstGeom prst="rect">
            <a:avLst/>
          </a:prstGeom>
          <a:noFill/>
        </p:spPr>
        <p:txBody>
          <a:bodyPr wrap="square" rtlCol="0">
            <a:spAutoFit/>
          </a:bodyPr>
          <a:lstStyle/>
          <a:p>
            <a:pPr defTabSz="685800">
              <a:defRPr/>
            </a:pPr>
            <a:r>
              <a:rPr lang="en-US" sz="1050" b="1" dirty="0">
                <a:solidFill>
                  <a:srgbClr val="242424"/>
                </a:solidFill>
              </a:rPr>
              <a:t>70 year life expectancy</a:t>
            </a:r>
          </a:p>
        </p:txBody>
      </p:sp>
      <p:sp>
        <p:nvSpPr>
          <p:cNvPr id="12" name="Arrow: Right 11">
            <a:extLst>
              <a:ext uri="{FF2B5EF4-FFF2-40B4-BE49-F238E27FC236}">
                <a16:creationId xmlns:a16="http://schemas.microsoft.com/office/drawing/2014/main" xmlns="" id="{E717EB28-E1F1-47AD-857C-0FBD891842B7}"/>
              </a:ext>
            </a:extLst>
          </p:cNvPr>
          <p:cNvSpPr/>
          <p:nvPr/>
        </p:nvSpPr>
        <p:spPr>
          <a:xfrm rot="18508240">
            <a:off x="3501228" y="3221695"/>
            <a:ext cx="603306" cy="206831"/>
          </a:xfrm>
          <a:prstGeom prst="rightArrow">
            <a:avLst/>
          </a:prstGeom>
          <a:solidFill>
            <a:schemeClr val="tx2"/>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dirty="0" err="1">
              <a:solidFill>
                <a:srgbClr val="2D308D"/>
              </a:solidFill>
              <a:latin typeface="Arial"/>
            </a:endParaRPr>
          </a:p>
        </p:txBody>
      </p:sp>
      <p:sp>
        <p:nvSpPr>
          <p:cNvPr id="6" name="TextBox 5">
            <a:extLst>
              <a:ext uri="{FF2B5EF4-FFF2-40B4-BE49-F238E27FC236}">
                <a16:creationId xmlns:a16="http://schemas.microsoft.com/office/drawing/2014/main" xmlns="" id="{D8D6C256-6C72-4BB5-863A-7A4C06DED438}"/>
              </a:ext>
            </a:extLst>
          </p:cNvPr>
          <p:cNvSpPr txBox="1"/>
          <p:nvPr/>
        </p:nvSpPr>
        <p:spPr>
          <a:xfrm>
            <a:off x="1545247" y="3695045"/>
            <a:ext cx="2526264" cy="484748"/>
          </a:xfrm>
          <a:prstGeom prst="rect">
            <a:avLst/>
          </a:prstGeom>
          <a:ln>
            <a:solidFill>
              <a:schemeClr val="tx2"/>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wrap="square" rtlCol="0">
            <a:spAutoFit/>
          </a:bodyPr>
          <a:lstStyle/>
          <a:p>
            <a:pPr defTabSz="685800">
              <a:defRPr/>
            </a:pPr>
            <a:r>
              <a:rPr lang="en-US" sz="1350" b="1" dirty="0">
                <a:solidFill>
                  <a:srgbClr val="242424"/>
                </a:solidFill>
                <a:latin typeface="Arial"/>
              </a:rPr>
              <a:t>Exit 21</a:t>
            </a:r>
          </a:p>
          <a:p>
            <a:pPr defTabSz="685800">
              <a:defRPr/>
            </a:pPr>
            <a:r>
              <a:rPr lang="en-US" sz="1200" b="1" dirty="0">
                <a:solidFill>
                  <a:srgbClr val="242424"/>
                </a:solidFill>
                <a:latin typeface="Arial"/>
              </a:rPr>
              <a:t>Life Expectancy 73.9 Years</a:t>
            </a:r>
            <a:endParaRPr lang="en-US" sz="1350" b="1" dirty="0">
              <a:solidFill>
                <a:srgbClr val="242424"/>
              </a:solidFill>
              <a:latin typeface="Arial"/>
            </a:endParaRPr>
          </a:p>
        </p:txBody>
      </p:sp>
      <p:sp>
        <p:nvSpPr>
          <p:cNvPr id="13" name="Arrow: Right 12">
            <a:extLst>
              <a:ext uri="{FF2B5EF4-FFF2-40B4-BE49-F238E27FC236}">
                <a16:creationId xmlns:a16="http://schemas.microsoft.com/office/drawing/2014/main" xmlns="" id="{7149EA01-E82C-4CEF-898C-1C2E0E01675B}"/>
              </a:ext>
            </a:extLst>
          </p:cNvPr>
          <p:cNvSpPr/>
          <p:nvPr/>
        </p:nvSpPr>
        <p:spPr>
          <a:xfrm rot="13857138">
            <a:off x="5366899" y="3211803"/>
            <a:ext cx="989027" cy="226613"/>
          </a:xfrm>
          <a:prstGeom prst="rightArrow">
            <a:avLst/>
          </a:prstGeom>
          <a:solidFill>
            <a:schemeClr val="tx2"/>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dirty="0" err="1">
              <a:solidFill>
                <a:srgbClr val="2D308D"/>
              </a:solidFill>
              <a:latin typeface="Arial"/>
            </a:endParaRPr>
          </a:p>
        </p:txBody>
      </p:sp>
      <p:sp>
        <p:nvSpPr>
          <p:cNvPr id="11" name="TextBox 10">
            <a:extLst>
              <a:ext uri="{FF2B5EF4-FFF2-40B4-BE49-F238E27FC236}">
                <a16:creationId xmlns:a16="http://schemas.microsoft.com/office/drawing/2014/main" xmlns="" id="{6A410DB2-F076-4DFE-A04B-A160E679B3C1}"/>
              </a:ext>
            </a:extLst>
          </p:cNvPr>
          <p:cNvSpPr txBox="1"/>
          <p:nvPr/>
        </p:nvSpPr>
        <p:spPr>
          <a:xfrm>
            <a:off x="6275514" y="3695045"/>
            <a:ext cx="2526264" cy="507831"/>
          </a:xfrm>
          <a:prstGeom prst="rect">
            <a:avLst/>
          </a:prstGeom>
          <a:ln>
            <a:solidFill>
              <a:schemeClr val="tx2"/>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wrap="square" rtlCol="0">
            <a:spAutoFit/>
          </a:bodyPr>
          <a:lstStyle/>
          <a:p>
            <a:pPr defTabSz="685800">
              <a:defRPr/>
            </a:pPr>
            <a:r>
              <a:rPr lang="en-US" sz="1350" b="1" dirty="0">
                <a:solidFill>
                  <a:srgbClr val="242424"/>
                </a:solidFill>
                <a:latin typeface="Arial"/>
              </a:rPr>
              <a:t>Exit 22</a:t>
            </a:r>
          </a:p>
          <a:p>
            <a:pPr defTabSz="685800">
              <a:defRPr/>
            </a:pPr>
            <a:r>
              <a:rPr lang="en-US" sz="1350" b="1" dirty="0">
                <a:solidFill>
                  <a:srgbClr val="242424"/>
                </a:solidFill>
                <a:latin typeface="Arial"/>
              </a:rPr>
              <a:t>Life Expectancy 85.2 Years</a:t>
            </a:r>
          </a:p>
        </p:txBody>
      </p:sp>
      <p:sp>
        <p:nvSpPr>
          <p:cNvPr id="14" name="Title 13">
            <a:extLst>
              <a:ext uri="{FF2B5EF4-FFF2-40B4-BE49-F238E27FC236}">
                <a16:creationId xmlns:a16="http://schemas.microsoft.com/office/drawing/2014/main" xmlns="" id="{1AFCEF14-5D08-4988-AD8A-2B6A480C77BE}"/>
              </a:ext>
            </a:extLst>
          </p:cNvPr>
          <p:cNvSpPr>
            <a:spLocks noGrp="1"/>
          </p:cNvSpPr>
          <p:nvPr>
            <p:ph type="title"/>
          </p:nvPr>
        </p:nvSpPr>
        <p:spPr>
          <a:solidFill>
            <a:schemeClr val="bg1"/>
          </a:solidFill>
        </p:spPr>
        <p:txBody>
          <a:bodyPr>
            <a:normAutofit/>
          </a:bodyPr>
          <a:lstStyle/>
          <a:p>
            <a:pPr algn="ctr"/>
            <a:r>
              <a:rPr lang="en-US" dirty="0">
                <a:solidFill>
                  <a:schemeClr val="tx2"/>
                </a:solidFill>
                <a:latin typeface="+mj-lt"/>
                <a:cs typeface="Times New Roman" panose="02020603050405020304" pitchFamily="18" charset="0"/>
              </a:rPr>
              <a:t>11.3 Year Difference in Life Expectancy between Exit 21 and 22</a:t>
            </a:r>
            <a:endParaRPr lang="en-US" dirty="0">
              <a:latin typeface="+mj-lt"/>
              <a:cs typeface="Times New Roman" panose="02020603050405020304" pitchFamily="18" charset="0"/>
            </a:endParaRPr>
          </a:p>
        </p:txBody>
      </p:sp>
      <p:sp>
        <p:nvSpPr>
          <p:cNvPr id="16" name="TextBox 15">
            <a:extLst>
              <a:ext uri="{FF2B5EF4-FFF2-40B4-BE49-F238E27FC236}">
                <a16:creationId xmlns:a16="http://schemas.microsoft.com/office/drawing/2014/main" xmlns="" id="{A9926758-3B12-4710-A206-6E136CC538EB}"/>
              </a:ext>
            </a:extLst>
          </p:cNvPr>
          <p:cNvSpPr txBox="1"/>
          <p:nvPr/>
        </p:nvSpPr>
        <p:spPr>
          <a:xfrm>
            <a:off x="3545348" y="6429665"/>
            <a:ext cx="2265364" cy="346249"/>
          </a:xfrm>
          <a:prstGeom prst="rect">
            <a:avLst/>
          </a:prstGeom>
          <a:solidFill>
            <a:schemeClr val="bg1"/>
          </a:solidFill>
          <a:ln>
            <a:solidFill>
              <a:schemeClr val="tx2"/>
            </a:solidFill>
          </a:ln>
        </p:spPr>
        <p:txBody>
          <a:bodyPr wrap="none" rtlCol="0">
            <a:spAutoFit/>
          </a:bodyPr>
          <a:lstStyle/>
          <a:p>
            <a:r>
              <a:rPr lang="en-US" sz="825" dirty="0">
                <a:solidFill>
                  <a:schemeClr val="tx2"/>
                </a:solidFill>
              </a:rPr>
              <a:t>Prepared by the Office of Clinical Integration</a:t>
            </a:r>
          </a:p>
          <a:p>
            <a:r>
              <a:rPr lang="en-US" sz="825" dirty="0">
                <a:solidFill>
                  <a:schemeClr val="tx2"/>
                </a:solidFill>
              </a:rPr>
              <a:t>Data Source: USALEEP 2018</a:t>
            </a:r>
          </a:p>
        </p:txBody>
      </p:sp>
    </p:spTree>
    <p:extLst>
      <p:ext uri="{BB962C8B-B14F-4D97-AF65-F5344CB8AC3E}">
        <p14:creationId xmlns:p14="http://schemas.microsoft.com/office/powerpoint/2010/main" val="29410169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12775" y="428625"/>
            <a:ext cx="8531225" cy="492125"/>
          </a:xfrm>
        </p:spPr>
        <p:txBody>
          <a:bodyPr>
            <a:normAutofit/>
          </a:bodyPr>
          <a:lstStyle/>
          <a:p>
            <a:pPr algn="ctr"/>
            <a:r>
              <a:rPr lang="en-US" sz="3200" dirty="0"/>
              <a:t>Definitions</a:t>
            </a:r>
          </a:p>
        </p:txBody>
      </p:sp>
      <p:sp>
        <p:nvSpPr>
          <p:cNvPr id="5" name="TextBox 4"/>
          <p:cNvSpPr txBox="1"/>
          <p:nvPr/>
        </p:nvSpPr>
        <p:spPr>
          <a:xfrm>
            <a:off x="481231" y="954306"/>
            <a:ext cx="8466654" cy="4585871"/>
          </a:xfrm>
          <a:prstGeom prst="rect">
            <a:avLst/>
          </a:prstGeom>
          <a:noFill/>
        </p:spPr>
        <p:txBody>
          <a:bodyPr wrap="square" rtlCol="0">
            <a:spAutoFit/>
          </a:bodyPr>
          <a:lstStyle/>
          <a:p>
            <a:r>
              <a:rPr lang="en-US" sz="2400" b="1" dirty="0"/>
              <a:t>Anchor Institution</a:t>
            </a:r>
          </a:p>
          <a:p>
            <a:pPr marL="342900" indent="-342900">
              <a:buFont typeface="Arial" panose="020B0604020202020204" pitchFamily="34" charset="0"/>
              <a:buChar char="•"/>
            </a:pPr>
            <a:r>
              <a:rPr lang="en-US" sz="2000" u="sng" dirty="0"/>
              <a:t>Nonprofit or public institutions</a:t>
            </a:r>
            <a:r>
              <a:rPr lang="en-US" sz="2000" dirty="0"/>
              <a:t> firmly rooted in their locales (Eds and Meds), Often have </a:t>
            </a:r>
            <a:r>
              <a:rPr lang="en-US" sz="2000" u="sng" dirty="0"/>
              <a:t>social or charitable purpose</a:t>
            </a:r>
            <a:r>
              <a:rPr lang="en-US" sz="2000" dirty="0"/>
              <a:t>, are </a:t>
            </a:r>
            <a:r>
              <a:rPr lang="en-US" sz="2000" u="sng" dirty="0"/>
              <a:t>placed-based</a:t>
            </a:r>
            <a:r>
              <a:rPr lang="en-US" sz="2000" dirty="0"/>
              <a:t> and tend to stay put, </a:t>
            </a:r>
            <a:r>
              <a:rPr lang="en-US" sz="2000" u="sng" dirty="0"/>
              <a:t>Vested self interest</a:t>
            </a:r>
            <a:r>
              <a:rPr lang="en-US" sz="2000" dirty="0"/>
              <a:t> in helping to ensure communities are safe, vibrant, healthy and stable  </a:t>
            </a:r>
          </a:p>
          <a:p>
            <a:pPr marL="342900" indent="-342900">
              <a:buFont typeface="Arial" panose="020B0604020202020204" pitchFamily="34" charset="0"/>
              <a:buChar char="•"/>
            </a:pPr>
            <a:endParaRPr lang="en-US" sz="2000" dirty="0"/>
          </a:p>
          <a:p>
            <a:r>
              <a:rPr lang="en-US" sz="2400" b="1" dirty="0"/>
              <a:t>Anchor Mission</a:t>
            </a:r>
          </a:p>
          <a:p>
            <a:pPr marL="342900" indent="-342900">
              <a:buFont typeface="Arial" panose="020B0604020202020204" pitchFamily="34" charset="0"/>
              <a:buChar char="•"/>
            </a:pPr>
            <a:r>
              <a:rPr lang="en-US" sz="2000" dirty="0"/>
              <a:t>Commitment to </a:t>
            </a:r>
            <a:r>
              <a:rPr lang="en-US" sz="2000" u="sng" dirty="0"/>
              <a:t>consciously apply</a:t>
            </a:r>
            <a:r>
              <a:rPr lang="en-US" sz="2000" dirty="0"/>
              <a:t> the </a:t>
            </a:r>
            <a:r>
              <a:rPr lang="en-US" sz="2000" u="sng" dirty="0"/>
              <a:t>long term, place-based economic power</a:t>
            </a:r>
            <a:r>
              <a:rPr lang="en-US" sz="2000" dirty="0"/>
              <a:t> of the institution, in combination with its human and intellectual resources, to better the long term welfare of the community in which the institution is anchored.  </a:t>
            </a:r>
          </a:p>
          <a:p>
            <a:pPr marL="342900" indent="-342900">
              <a:buFont typeface="Arial" panose="020B0604020202020204" pitchFamily="34" charset="0"/>
              <a:buChar char="•"/>
            </a:pPr>
            <a:endParaRPr lang="en-US" sz="2000" dirty="0"/>
          </a:p>
          <a:p>
            <a:r>
              <a:rPr lang="en-US" sz="2400" b="1" dirty="0"/>
              <a:t>3 Pillars</a:t>
            </a:r>
            <a:endParaRPr lang="en-US" sz="2000" dirty="0"/>
          </a:p>
          <a:p>
            <a:pPr marL="342900" indent="-342900">
              <a:buFont typeface="Arial" panose="020B0604020202020204" pitchFamily="34" charset="0"/>
              <a:buChar char="•"/>
            </a:pPr>
            <a:r>
              <a:rPr lang="en-US" sz="2000" dirty="0"/>
              <a:t>Sourcing, Hiring, Investing</a:t>
            </a:r>
          </a:p>
        </p:txBody>
      </p:sp>
    </p:spTree>
    <p:extLst>
      <p:ext uri="{BB962C8B-B14F-4D97-AF65-F5344CB8AC3E}">
        <p14:creationId xmlns:p14="http://schemas.microsoft.com/office/powerpoint/2010/main" val="4605451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7A0C54-B920-4915-BCBB-7047EFFA6A68}"/>
              </a:ext>
            </a:extLst>
          </p:cNvPr>
          <p:cNvSpPr>
            <a:spLocks noGrp="1"/>
          </p:cNvSpPr>
          <p:nvPr>
            <p:ph type="title"/>
          </p:nvPr>
        </p:nvSpPr>
        <p:spPr>
          <a:xfrm>
            <a:off x="533400" y="117157"/>
            <a:ext cx="8229600" cy="492443"/>
          </a:xfrm>
        </p:spPr>
        <p:txBody>
          <a:bodyPr>
            <a:normAutofit fontScale="90000"/>
          </a:bodyPr>
          <a:lstStyle/>
          <a:p>
            <a:pPr algn="ctr"/>
            <a:r>
              <a:rPr lang="en-US" sz="3200" dirty="0"/>
              <a:t>Retreat Quotes</a:t>
            </a:r>
          </a:p>
        </p:txBody>
      </p:sp>
      <p:sp>
        <p:nvSpPr>
          <p:cNvPr id="6" name="Content Placeholder 5">
            <a:extLst>
              <a:ext uri="{FF2B5EF4-FFF2-40B4-BE49-F238E27FC236}">
                <a16:creationId xmlns:a16="http://schemas.microsoft.com/office/drawing/2014/main" xmlns="" id="{7F11D0CF-F118-924D-B3A2-DD7EFA89EC00}"/>
              </a:ext>
            </a:extLst>
          </p:cNvPr>
          <p:cNvSpPr>
            <a:spLocks noGrp="1"/>
          </p:cNvSpPr>
          <p:nvPr>
            <p:ph sz="half" idx="1"/>
          </p:nvPr>
        </p:nvSpPr>
        <p:spPr/>
        <p:txBody>
          <a:bodyPr/>
          <a:lstStyle/>
          <a:p>
            <a:endParaRPr lang="en-US" dirty="0"/>
          </a:p>
          <a:p>
            <a:endParaRPr lang="en-US" dirty="0"/>
          </a:p>
        </p:txBody>
      </p:sp>
      <p:pic>
        <p:nvPicPr>
          <p:cNvPr id="14" name="Content Placeholder 13">
            <a:extLst>
              <a:ext uri="{FF2B5EF4-FFF2-40B4-BE49-F238E27FC236}">
                <a16:creationId xmlns:a16="http://schemas.microsoft.com/office/drawing/2014/main" xmlns="" id="{900AF180-8F2E-CE41-BD61-78F75BF76869}"/>
              </a:ext>
            </a:extLst>
          </p:cNvPr>
          <p:cNvPicPr>
            <a:picLocks noGrp="1"/>
          </p:cNvPicPr>
          <p:nvPr>
            <p:ph sz="half" idx="2"/>
          </p:nvPr>
        </p:nvPicPr>
        <p:blipFill>
          <a:blip r:embed="rId3" cstate="print">
            <a:extLst>
              <a:ext uri="{BEBA8EAE-BF5A-486C-A8C5-ECC9F3942E4B}">
                <a14:imgProps xmlns:a14="http://schemas.microsoft.com/office/drawing/2010/main">
                  <a14:imgLayer r:embed="rId4">
                    <a14:imgEffect>
                      <a14:sharpenSoften amount="50000"/>
                    </a14:imgEffect>
                    <a14:imgEffect>
                      <a14:colorTemperature colorTemp="4700"/>
                    </a14:imgEffect>
                  </a14:imgLayer>
                </a14:imgProps>
              </a:ext>
              <a:ext uri="{28A0092B-C50C-407E-A947-70E740481C1C}">
                <a14:useLocalDpi xmlns:a14="http://schemas.microsoft.com/office/drawing/2010/main" val="0"/>
              </a:ext>
            </a:extLst>
          </a:blip>
          <a:stretch>
            <a:fillRect/>
          </a:stretch>
        </p:blipFill>
        <p:spPr>
          <a:xfrm>
            <a:off x="76200" y="838200"/>
            <a:ext cx="4928616" cy="295351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5" name="TextBox 14">
            <a:extLst>
              <a:ext uri="{FF2B5EF4-FFF2-40B4-BE49-F238E27FC236}">
                <a16:creationId xmlns:a16="http://schemas.microsoft.com/office/drawing/2014/main" xmlns="" id="{AF271E91-09C3-2D4D-9585-59D11363B393}"/>
              </a:ext>
            </a:extLst>
          </p:cNvPr>
          <p:cNvSpPr txBox="1"/>
          <p:nvPr/>
        </p:nvSpPr>
        <p:spPr>
          <a:xfrm>
            <a:off x="5105400" y="1044714"/>
            <a:ext cx="4443984" cy="707886"/>
          </a:xfrm>
          <a:prstGeom prst="rect">
            <a:avLst/>
          </a:prstGeom>
          <a:noFill/>
        </p:spPr>
        <p:txBody>
          <a:bodyPr wrap="square" rtlCol="0">
            <a:spAutoFit/>
          </a:bodyPr>
          <a:lstStyle/>
          <a:p>
            <a:pPr algn="just"/>
            <a:r>
              <a:rPr lang="en-US" sz="2000" dirty="0">
                <a:solidFill>
                  <a:schemeClr val="tx2">
                    <a:lumMod val="75000"/>
                    <a:lumOff val="25000"/>
                  </a:schemeClr>
                </a:solidFill>
                <a:latin typeface="Britannic Bold" panose="020B0903060703020204" pitchFamily="34" charset="77"/>
              </a:rPr>
              <a:t>“I am proud of our organization.”    </a:t>
            </a:r>
            <a:br>
              <a:rPr lang="en-US" sz="2000" dirty="0">
                <a:solidFill>
                  <a:schemeClr val="tx2">
                    <a:lumMod val="75000"/>
                    <a:lumOff val="25000"/>
                  </a:schemeClr>
                </a:solidFill>
                <a:latin typeface="Britannic Bold" panose="020B0903060703020204" pitchFamily="34" charset="77"/>
              </a:rPr>
            </a:br>
            <a:endParaRPr lang="en-US" sz="2000" dirty="0">
              <a:solidFill>
                <a:schemeClr val="tx2">
                  <a:lumMod val="75000"/>
                  <a:lumOff val="25000"/>
                </a:schemeClr>
              </a:solidFill>
              <a:latin typeface="Britannic Bold" panose="020B0903060703020204" pitchFamily="34" charset="77"/>
            </a:endParaRPr>
          </a:p>
        </p:txBody>
      </p:sp>
      <p:pic>
        <p:nvPicPr>
          <p:cNvPr id="17" name="Picture 16">
            <a:extLst>
              <a:ext uri="{FF2B5EF4-FFF2-40B4-BE49-F238E27FC236}">
                <a16:creationId xmlns:a16="http://schemas.microsoft.com/office/drawing/2014/main" xmlns="" id="{29A0A255-D637-3749-B043-2FA8D1E633ED}"/>
              </a:ext>
            </a:extLst>
          </p:cNvPr>
          <p:cNvPicPr>
            <a:picLocks/>
          </p:cNvPicPr>
          <p:nvPr/>
        </p:nvPicPr>
        <p:blipFill>
          <a:blip r:embed="rId5" cstate="print">
            <a:extLst>
              <a:ext uri="{BEBA8EAE-BF5A-486C-A8C5-ECC9F3942E4B}">
                <a14:imgProps xmlns:a14="http://schemas.microsoft.com/office/drawing/2010/main">
                  <a14:imgLayer r:embed="rId6">
                    <a14:imgEffect>
                      <a14:sharpenSoften amount="50000"/>
                    </a14:imgEffect>
                    <a14:imgEffect>
                      <a14:colorTemperature colorTemp="4700"/>
                    </a14:imgEffect>
                  </a14:imgLayer>
                </a14:imgProps>
              </a:ext>
              <a:ext uri="{28A0092B-C50C-407E-A947-70E740481C1C}">
                <a14:useLocalDpi xmlns:a14="http://schemas.microsoft.com/office/drawing/2010/main" val="0"/>
              </a:ext>
            </a:extLst>
          </a:blip>
          <a:stretch>
            <a:fillRect/>
          </a:stretch>
        </p:blipFill>
        <p:spPr>
          <a:xfrm>
            <a:off x="4038600" y="3756525"/>
            <a:ext cx="4932260" cy="29490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8" name="TextBox 17">
            <a:extLst>
              <a:ext uri="{FF2B5EF4-FFF2-40B4-BE49-F238E27FC236}">
                <a16:creationId xmlns:a16="http://schemas.microsoft.com/office/drawing/2014/main" xmlns="" id="{FBCED758-159C-C04B-BE82-334A3676E949}"/>
              </a:ext>
            </a:extLst>
          </p:cNvPr>
          <p:cNvSpPr txBox="1"/>
          <p:nvPr/>
        </p:nvSpPr>
        <p:spPr>
          <a:xfrm>
            <a:off x="5313257" y="2152811"/>
            <a:ext cx="3754541" cy="1015663"/>
          </a:xfrm>
          <a:prstGeom prst="rect">
            <a:avLst/>
          </a:prstGeom>
          <a:noFill/>
        </p:spPr>
        <p:txBody>
          <a:bodyPr wrap="square" rtlCol="0">
            <a:spAutoFit/>
          </a:bodyPr>
          <a:lstStyle/>
          <a:p>
            <a:pPr algn="just"/>
            <a:r>
              <a:rPr lang="en-US" sz="2000" dirty="0">
                <a:solidFill>
                  <a:schemeClr val="tx2">
                    <a:lumMod val="75000"/>
                    <a:lumOff val="25000"/>
                  </a:schemeClr>
                </a:solidFill>
                <a:latin typeface="Britannic Bold" panose="020B0903060703020204" pitchFamily="34" charset="77"/>
              </a:rPr>
              <a:t>“Words cannot explain my appreciation for being included in this work.”</a:t>
            </a:r>
          </a:p>
        </p:txBody>
      </p:sp>
      <p:sp>
        <p:nvSpPr>
          <p:cNvPr id="20" name="TextBox 19">
            <a:extLst>
              <a:ext uri="{FF2B5EF4-FFF2-40B4-BE49-F238E27FC236}">
                <a16:creationId xmlns:a16="http://schemas.microsoft.com/office/drawing/2014/main" xmlns="" id="{FD231650-18DC-5A43-8A96-2C347BE821E3}"/>
              </a:ext>
            </a:extLst>
          </p:cNvPr>
          <p:cNvSpPr txBox="1"/>
          <p:nvPr/>
        </p:nvSpPr>
        <p:spPr>
          <a:xfrm>
            <a:off x="128016" y="4470737"/>
            <a:ext cx="3758184" cy="707886"/>
          </a:xfrm>
          <a:prstGeom prst="rect">
            <a:avLst/>
          </a:prstGeom>
          <a:noFill/>
        </p:spPr>
        <p:txBody>
          <a:bodyPr wrap="square" rtlCol="0">
            <a:spAutoFit/>
          </a:bodyPr>
          <a:lstStyle/>
          <a:p>
            <a:pPr algn="ctr"/>
            <a:r>
              <a:rPr lang="en-US" sz="2000" dirty="0">
                <a:solidFill>
                  <a:schemeClr val="tx2">
                    <a:lumMod val="75000"/>
                    <a:lumOff val="25000"/>
                  </a:schemeClr>
                </a:solidFill>
                <a:latin typeface="Britannic Bold" panose="020B0903060703020204" pitchFamily="34" charset="77"/>
              </a:rPr>
              <a:t>“This is the coolest thing I have ever done at UMass Memorial.”</a:t>
            </a:r>
          </a:p>
        </p:txBody>
      </p:sp>
    </p:spTree>
    <p:extLst>
      <p:ext uri="{BB962C8B-B14F-4D97-AF65-F5344CB8AC3E}">
        <p14:creationId xmlns:p14="http://schemas.microsoft.com/office/powerpoint/2010/main" val="30073751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xmlns="" id="{7F11D0CF-F118-924D-B3A2-DD7EFA89EC00}"/>
              </a:ext>
            </a:extLst>
          </p:cNvPr>
          <p:cNvSpPr>
            <a:spLocks noGrp="1"/>
          </p:cNvSpPr>
          <p:nvPr>
            <p:ph sz="half" idx="1"/>
          </p:nvPr>
        </p:nvSpPr>
        <p:spPr/>
        <p:txBody>
          <a:bodyPr/>
          <a:lstStyle/>
          <a:p>
            <a:endParaRPr lang="en-US" dirty="0"/>
          </a:p>
          <a:p>
            <a:endParaRPr lang="en-US" dirty="0"/>
          </a:p>
        </p:txBody>
      </p:sp>
      <p:pic>
        <p:nvPicPr>
          <p:cNvPr id="14" name="Content Placeholder 13">
            <a:extLst>
              <a:ext uri="{FF2B5EF4-FFF2-40B4-BE49-F238E27FC236}">
                <a16:creationId xmlns:a16="http://schemas.microsoft.com/office/drawing/2014/main" xmlns="" id="{900AF180-8F2E-CE41-BD61-78F75BF76869}"/>
              </a:ext>
            </a:extLst>
          </p:cNvPr>
          <p:cNvPicPr>
            <a:picLocks noGrp="1"/>
          </p:cNvPicPr>
          <p:nvPr>
            <p:ph sz="half" idx="2"/>
          </p:nvPr>
        </p:nvPicPr>
        <p:blipFill>
          <a:blip r:embed="rId3" cstate="print">
            <a:extLst>
              <a:ext uri="{BEBA8EAE-BF5A-486C-A8C5-ECC9F3942E4B}">
                <a14:imgProps xmlns:a14="http://schemas.microsoft.com/office/drawing/2010/main">
                  <a14:imgLayer r:embed="rId4">
                    <a14:imgEffect>
                      <a14:sharpenSoften amount="50000"/>
                    </a14:imgEffect>
                    <a14:imgEffect>
                      <a14:colorTemperature colorTemp="4700"/>
                    </a14:imgEffect>
                  </a14:imgLayer>
                </a14:imgProps>
              </a:ext>
              <a:ext uri="{28A0092B-C50C-407E-A947-70E740481C1C}">
                <a14:useLocalDpi xmlns:a14="http://schemas.microsoft.com/office/drawing/2010/main" val="0"/>
              </a:ext>
            </a:extLst>
          </a:blip>
          <a:stretch>
            <a:fillRect/>
          </a:stretch>
        </p:blipFill>
        <p:spPr>
          <a:xfrm>
            <a:off x="3967070" y="394252"/>
            <a:ext cx="4928616" cy="295351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5" name="TextBox 14">
            <a:extLst>
              <a:ext uri="{FF2B5EF4-FFF2-40B4-BE49-F238E27FC236}">
                <a16:creationId xmlns:a16="http://schemas.microsoft.com/office/drawing/2014/main" xmlns="" id="{AF271E91-09C3-2D4D-9585-59D11363B393}"/>
              </a:ext>
            </a:extLst>
          </p:cNvPr>
          <p:cNvSpPr txBox="1"/>
          <p:nvPr/>
        </p:nvSpPr>
        <p:spPr>
          <a:xfrm>
            <a:off x="30082" y="2150487"/>
            <a:ext cx="3707894" cy="707886"/>
          </a:xfrm>
          <a:prstGeom prst="rect">
            <a:avLst/>
          </a:prstGeom>
          <a:noFill/>
        </p:spPr>
        <p:txBody>
          <a:bodyPr wrap="square" rtlCol="0">
            <a:spAutoFit/>
          </a:bodyPr>
          <a:lstStyle/>
          <a:p>
            <a:pPr algn="just"/>
            <a:r>
              <a:rPr lang="en-US" sz="2000" dirty="0">
                <a:solidFill>
                  <a:schemeClr val="tx2">
                    <a:lumMod val="75000"/>
                    <a:lumOff val="25000"/>
                  </a:schemeClr>
                </a:solidFill>
                <a:latin typeface="Britannic Bold" panose="020B0903060703020204" pitchFamily="34" charset="77"/>
              </a:rPr>
              <a:t>“I will always remember this day.”</a:t>
            </a:r>
          </a:p>
        </p:txBody>
      </p:sp>
      <p:pic>
        <p:nvPicPr>
          <p:cNvPr id="17" name="Picture 16">
            <a:extLst>
              <a:ext uri="{FF2B5EF4-FFF2-40B4-BE49-F238E27FC236}">
                <a16:creationId xmlns:a16="http://schemas.microsoft.com/office/drawing/2014/main" xmlns="" id="{29A0A255-D637-3749-B043-2FA8D1E633ED}"/>
              </a:ext>
            </a:extLst>
          </p:cNvPr>
          <p:cNvPicPr>
            <a:picLocks/>
          </p:cNvPicPr>
          <p:nvPr/>
        </p:nvPicPr>
        <p:blipFill>
          <a:blip r:embed="rId5" cstate="print">
            <a:extLst>
              <a:ext uri="{BEBA8EAE-BF5A-486C-A8C5-ECC9F3942E4B}">
                <a14:imgProps xmlns:a14="http://schemas.microsoft.com/office/drawing/2010/main">
                  <a14:imgLayer r:embed="rId6">
                    <a14:imgEffect>
                      <a14:sharpenSoften amount="50000"/>
                    </a14:imgEffect>
                    <a14:imgEffect>
                      <a14:colorTemperature colorTemp="4700"/>
                    </a14:imgEffect>
                  </a14:imgLayer>
                </a14:imgProps>
              </a:ext>
              <a:ext uri="{28A0092B-C50C-407E-A947-70E740481C1C}">
                <a14:useLocalDpi xmlns:a14="http://schemas.microsoft.com/office/drawing/2010/main" val="0"/>
              </a:ext>
            </a:extLst>
          </a:blip>
          <a:stretch>
            <a:fillRect/>
          </a:stretch>
        </p:blipFill>
        <p:spPr>
          <a:xfrm>
            <a:off x="228600" y="3438475"/>
            <a:ext cx="4928616" cy="29490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8" name="TextBox 17">
            <a:extLst>
              <a:ext uri="{FF2B5EF4-FFF2-40B4-BE49-F238E27FC236}">
                <a16:creationId xmlns:a16="http://schemas.microsoft.com/office/drawing/2014/main" xmlns="" id="{FBCED758-159C-C04B-BE82-334A3676E949}"/>
              </a:ext>
            </a:extLst>
          </p:cNvPr>
          <p:cNvSpPr txBox="1"/>
          <p:nvPr/>
        </p:nvSpPr>
        <p:spPr>
          <a:xfrm>
            <a:off x="-16565" y="554722"/>
            <a:ext cx="3754541" cy="1015663"/>
          </a:xfrm>
          <a:prstGeom prst="rect">
            <a:avLst/>
          </a:prstGeom>
          <a:noFill/>
        </p:spPr>
        <p:txBody>
          <a:bodyPr wrap="square" rtlCol="0">
            <a:spAutoFit/>
          </a:bodyPr>
          <a:lstStyle/>
          <a:p>
            <a:pPr algn="just"/>
            <a:r>
              <a:rPr lang="en-US" sz="2000" dirty="0">
                <a:solidFill>
                  <a:schemeClr val="tx2">
                    <a:lumMod val="75000"/>
                    <a:lumOff val="25000"/>
                  </a:schemeClr>
                </a:solidFill>
                <a:latin typeface="Britannic Bold" panose="020B0903060703020204" pitchFamily="34" charset="77"/>
              </a:rPr>
              <a:t>“I am privileged to work with such awesome and passionate people.”</a:t>
            </a:r>
          </a:p>
        </p:txBody>
      </p:sp>
      <p:sp>
        <p:nvSpPr>
          <p:cNvPr id="20" name="TextBox 19">
            <a:extLst>
              <a:ext uri="{FF2B5EF4-FFF2-40B4-BE49-F238E27FC236}">
                <a16:creationId xmlns:a16="http://schemas.microsoft.com/office/drawing/2014/main" xmlns="" id="{FD231650-18DC-5A43-8A96-2C347BE821E3}"/>
              </a:ext>
            </a:extLst>
          </p:cNvPr>
          <p:cNvSpPr txBox="1"/>
          <p:nvPr/>
        </p:nvSpPr>
        <p:spPr>
          <a:xfrm>
            <a:off x="5410200" y="4038600"/>
            <a:ext cx="3457817" cy="1015663"/>
          </a:xfrm>
          <a:prstGeom prst="rect">
            <a:avLst/>
          </a:prstGeom>
          <a:noFill/>
        </p:spPr>
        <p:txBody>
          <a:bodyPr wrap="square" rtlCol="0">
            <a:spAutoFit/>
          </a:bodyPr>
          <a:lstStyle/>
          <a:p>
            <a:pPr algn="just"/>
            <a:r>
              <a:rPr lang="en-US" sz="2000" dirty="0">
                <a:solidFill>
                  <a:schemeClr val="tx2">
                    <a:lumMod val="75000"/>
                    <a:lumOff val="25000"/>
                  </a:schemeClr>
                </a:solidFill>
                <a:latin typeface="Britannic Bold" panose="020B0903060703020204" pitchFamily="34" charset="77"/>
              </a:rPr>
              <a:t>“This gets me outside the daily grind to think about something bigger.”</a:t>
            </a:r>
          </a:p>
        </p:txBody>
      </p:sp>
    </p:spTree>
    <p:extLst>
      <p:ext uri="{BB962C8B-B14F-4D97-AF65-F5344CB8AC3E}">
        <p14:creationId xmlns:p14="http://schemas.microsoft.com/office/powerpoint/2010/main" val="30795235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3F2CF6-9EEA-45C7-9F97-35B9A8FCCC79}"/>
              </a:ext>
            </a:extLst>
          </p:cNvPr>
          <p:cNvSpPr>
            <a:spLocks noGrp="1"/>
          </p:cNvSpPr>
          <p:nvPr>
            <p:ph type="title" idx="4294967295"/>
          </p:nvPr>
        </p:nvSpPr>
        <p:spPr>
          <a:xfrm>
            <a:off x="533400" y="381000"/>
            <a:ext cx="8229600" cy="677108"/>
          </a:xfrm>
        </p:spPr>
        <p:txBody>
          <a:bodyPr>
            <a:normAutofit fontScale="90000"/>
          </a:bodyPr>
          <a:lstStyle/>
          <a:p>
            <a:pPr algn="ctr"/>
            <a:endParaRPr lang="en-US" sz="4400" b="1" u="sng" dirty="0"/>
          </a:p>
        </p:txBody>
      </p:sp>
      <p:sp>
        <p:nvSpPr>
          <p:cNvPr id="3" name="Content Placeholder 2">
            <a:extLst>
              <a:ext uri="{FF2B5EF4-FFF2-40B4-BE49-F238E27FC236}">
                <a16:creationId xmlns:a16="http://schemas.microsoft.com/office/drawing/2014/main" xmlns="" id="{5AA1432B-72B8-4A90-939D-2B5209890361}"/>
              </a:ext>
            </a:extLst>
          </p:cNvPr>
          <p:cNvSpPr>
            <a:spLocks noGrp="1"/>
          </p:cNvSpPr>
          <p:nvPr>
            <p:ph idx="4294967295"/>
          </p:nvPr>
        </p:nvSpPr>
        <p:spPr>
          <a:xfrm>
            <a:off x="609600" y="1295400"/>
            <a:ext cx="8229600" cy="4525963"/>
          </a:xfrm>
        </p:spPr>
        <p:txBody>
          <a:bodyPr>
            <a:normAutofit/>
          </a:bodyPr>
          <a:lstStyle/>
          <a:p>
            <a:pPr marL="0" indent="0" algn="ctr">
              <a:buNone/>
            </a:pPr>
            <a:endParaRPr lang="en-US" sz="4400" dirty="0"/>
          </a:p>
          <a:p>
            <a:pPr marL="0" indent="0" algn="ctr">
              <a:buNone/>
            </a:pPr>
            <a:r>
              <a:rPr lang="en-US" sz="4400" dirty="0"/>
              <a:t>Humility</a:t>
            </a:r>
          </a:p>
          <a:p>
            <a:pPr marL="0" indent="0" algn="ctr">
              <a:buNone/>
            </a:pPr>
            <a:r>
              <a:rPr lang="en-US" sz="4400" dirty="0"/>
              <a:t>Love </a:t>
            </a:r>
          </a:p>
          <a:p>
            <a:pPr marL="0" indent="0" algn="ctr">
              <a:buNone/>
            </a:pPr>
            <a:r>
              <a:rPr lang="en-US" sz="4400" dirty="0"/>
              <a:t>Meaning</a:t>
            </a:r>
          </a:p>
        </p:txBody>
      </p:sp>
    </p:spTree>
    <p:extLst>
      <p:ext uri="{BB962C8B-B14F-4D97-AF65-F5344CB8AC3E}">
        <p14:creationId xmlns:p14="http://schemas.microsoft.com/office/powerpoint/2010/main" val="17306066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B30A54-1104-4593-9869-6178EB3155AE}"/>
              </a:ext>
            </a:extLst>
          </p:cNvPr>
          <p:cNvSpPr>
            <a:spLocks noGrp="1"/>
          </p:cNvSpPr>
          <p:nvPr>
            <p:ph type="title"/>
          </p:nvPr>
        </p:nvSpPr>
        <p:spPr>
          <a:xfrm>
            <a:off x="459419" y="520859"/>
            <a:ext cx="8229600" cy="492443"/>
          </a:xfrm>
        </p:spPr>
        <p:txBody>
          <a:bodyPr>
            <a:noAutofit/>
          </a:bodyPr>
          <a:lstStyle/>
          <a:p>
            <a:pPr algn="ctr"/>
            <a:r>
              <a:rPr lang="en-US" sz="4000" b="1" u="sng" dirty="0"/>
              <a:t>Contact Information</a:t>
            </a:r>
          </a:p>
        </p:txBody>
      </p:sp>
      <p:sp>
        <p:nvSpPr>
          <p:cNvPr id="3" name="Content Placeholder 2">
            <a:extLst>
              <a:ext uri="{FF2B5EF4-FFF2-40B4-BE49-F238E27FC236}">
                <a16:creationId xmlns:a16="http://schemas.microsoft.com/office/drawing/2014/main" xmlns="" id="{8A304F66-C494-46DE-BD59-B43A48DEBA3D}"/>
              </a:ext>
            </a:extLst>
          </p:cNvPr>
          <p:cNvSpPr>
            <a:spLocks noGrp="1"/>
          </p:cNvSpPr>
          <p:nvPr>
            <p:ph idx="1"/>
          </p:nvPr>
        </p:nvSpPr>
        <p:spPr>
          <a:xfrm>
            <a:off x="457200" y="1600201"/>
            <a:ext cx="8229600" cy="2954655"/>
          </a:xfrm>
        </p:spPr>
        <p:txBody>
          <a:bodyPr>
            <a:noAutofit/>
          </a:bodyPr>
          <a:lstStyle/>
          <a:p>
            <a:pPr marL="0" indent="0" algn="ctr">
              <a:buNone/>
            </a:pPr>
            <a:r>
              <a:rPr lang="en-US" sz="2400" dirty="0"/>
              <a:t>Douglas S. Brown</a:t>
            </a:r>
          </a:p>
          <a:p>
            <a:pPr marL="0" indent="0" algn="ctr">
              <a:buNone/>
            </a:pPr>
            <a:r>
              <a:rPr lang="en-US" sz="2400" dirty="0"/>
              <a:t>President, Community Hospitals and </a:t>
            </a:r>
          </a:p>
          <a:p>
            <a:pPr marL="0" indent="0" algn="ctr">
              <a:buNone/>
            </a:pPr>
            <a:r>
              <a:rPr lang="en-US" sz="2400" dirty="0"/>
              <a:t>Chief Administrative Officer</a:t>
            </a:r>
          </a:p>
          <a:p>
            <a:pPr marL="0" indent="0" algn="ctr">
              <a:buNone/>
            </a:pPr>
            <a:r>
              <a:rPr lang="en-US" sz="2400" dirty="0"/>
              <a:t>UMass Memorial Health Care</a:t>
            </a:r>
          </a:p>
          <a:p>
            <a:pPr marL="0" indent="0" algn="ctr">
              <a:buNone/>
            </a:pPr>
            <a:r>
              <a:rPr lang="en-US" sz="2400" dirty="0"/>
              <a:t>365 Plantation Street, Suite 300</a:t>
            </a:r>
          </a:p>
          <a:p>
            <a:pPr marL="0" indent="0" algn="ctr">
              <a:buNone/>
            </a:pPr>
            <a:r>
              <a:rPr lang="en-US" sz="2400" dirty="0"/>
              <a:t>Worcester, Massachusetts 01605-2376</a:t>
            </a:r>
          </a:p>
          <a:p>
            <a:pPr marL="0" indent="0" algn="ctr">
              <a:buNone/>
            </a:pPr>
            <a:r>
              <a:rPr lang="en-US" sz="2400" dirty="0"/>
              <a:t>Tel: 508-334-0424</a:t>
            </a:r>
          </a:p>
          <a:p>
            <a:pPr marL="0" indent="0" algn="ctr">
              <a:buNone/>
            </a:pPr>
            <a:r>
              <a:rPr lang="en-US" sz="2400" dirty="0"/>
              <a:t>douglas.brown@umassmemorial.org	</a:t>
            </a:r>
          </a:p>
        </p:txBody>
      </p:sp>
    </p:spTree>
    <p:extLst>
      <p:ext uri="{BB962C8B-B14F-4D97-AF65-F5344CB8AC3E}">
        <p14:creationId xmlns:p14="http://schemas.microsoft.com/office/powerpoint/2010/main" val="8448446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S" val="1,2"/>
  <p:tag name="THINKCELLPRESENTATIONDONOTDELETE" val="&lt;?xml version=&quot;1.0&quot; encoding=&quot;UTF-16&quot; standalone=&quot;yes&quot;?&gt;&#10;&lt;root reqver=&quot;17839&quot;&gt;&lt;version val=&quot;21174&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m_mruColor&gt;&lt;m_vecMRU length=&quot;2&quot;&gt;&lt;elem m_fUsage=&quot;3.21949000000000000000E+000&quot;&gt;&lt;m_ppcolschidx val=&quot;0&quot;/&gt;&lt;m_rgb r=&quot;5b&quot; g=&quot;db&quot; b=&quot;24&quot;/&gt;&lt;/elem&gt;&lt;elem m_fUsage=&quot;1.99754100000000000000E+000&quot;&gt;&lt;m_ppcolschidx val=&quot;0&quot;/&gt;&lt;m_rgb r=&quot;ff&quot; g=&quot;21&quot; b=&quot;15&quot;/&gt;&lt;/elem&gt;&lt;/m_vecMRU&gt;&lt;/m_mruColor&gt;&lt;m_mapectfillschemeMRU&gt;&lt;key val=&quot;0&quot;/&gt;&lt;elem&gt;&lt;m_nPartnerID val=&quot;536&quot;/&gt;&lt;m_nIndex val=&quot;2&quot;/&gt;&lt;/elem&gt;&lt;key val=&quot;1&quot;/&gt;&lt;elem&gt;&lt;m_nPartnerID val=&quot;536&quot;/&gt;&lt;m_nIndex val=&quot;1&quot;/&gt;&lt;/elem&gt;&lt;key val=&quot;2&quot;/&gt;&lt;elem&gt;&lt;m_nPartnerID val=&quot;536&quot;/&gt;&lt;m_nIndex val=&quot;2&quot;/&gt;&lt;/elem&gt;&lt;/m_mapectfillschemeMRU&gt;&lt;m_eweekdayFirstOfWeek val=&quot;3&quot;/&gt;&lt;m_eweekdayFirstOfWorkweek val=&quot;2&quot;/&gt;&lt;m_eweekdayFirstOfWeekend val=&quot;7&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gt;.&lt;/m_chDecimalSymbol&gt;&lt;m_nGroupingDigits val=&quot;3&quot;/&gt;&lt;m_chGroupingSymbol&gt;,&lt;/m_chGroupingSymbol&gt;&lt;m_chDecimalSymbol17909&gt;.&lt;/m_chDecimalSymbol17909&gt;&lt;m_nGroupingDigits17909 val=&quot;3&quot;/&gt;&lt;m_chGroupingSymbol17909&gt;,&lt;/m_chGroupingSymbol17909&gt;&lt;/m_precDefault&gt;&lt;/CDefaultPrec&gt;&lt;/root&gt;"/>
  <p:tag name="THINKCELLUNDODONOTDELETE" val="1553"/>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1HSrPjkRIEibp.OzF3WkY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7.9JwP1KfE.kSfmFAqOym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iJAN36nkM0.MYJkOhAgV2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lAoXYtl8EUmrqseG1q39C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eV10Z0XCdkuQvnY7Jbli3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s9ekWeMS00qjjjJfsIkx.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3TsORh0Ms0KiR0xg_IEeU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WP0CPb7Syk22sj_nhffXn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BQJCdZlRS0CZ4x.mJOu_J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jtJU0Zmy_0eQhHeoSdUc9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KhykVFUMZkW4l.Gi3kV6ZQ"/>
</p:tagLst>
</file>

<file path=ppt/tags/tag14.xml><?xml version="1.0" encoding="utf-8"?>
<p:tagLst xmlns:a="http://schemas.openxmlformats.org/drawingml/2006/main" xmlns:r="http://schemas.openxmlformats.org/officeDocument/2006/relationships" xmlns:p="http://schemas.openxmlformats.org/presentationml/2006/main">
  <p:tag name="NAME" val="Moon"/>
</p:tagLst>
</file>

<file path=ppt/tags/tag15.xml><?xml version="1.0" encoding="utf-8"?>
<p:tagLst xmlns:a="http://schemas.openxmlformats.org/drawingml/2006/main" xmlns:r="http://schemas.openxmlformats.org/officeDocument/2006/relationships" xmlns:p="http://schemas.openxmlformats.org/presentationml/2006/main">
  <p:tag name="NAME" val="Moon"/>
</p:tagLst>
</file>

<file path=ppt/tags/tag16.xml><?xml version="1.0" encoding="utf-8"?>
<p:tagLst xmlns:a="http://schemas.openxmlformats.org/drawingml/2006/main" xmlns:r="http://schemas.openxmlformats.org/officeDocument/2006/relationships" xmlns:p="http://schemas.openxmlformats.org/presentationml/2006/main">
  <p:tag name="NAME" val="Moon"/>
</p:tagLst>
</file>

<file path=ppt/tags/tag17.xml><?xml version="1.0" encoding="utf-8"?>
<p:tagLst xmlns:a="http://schemas.openxmlformats.org/drawingml/2006/main" xmlns:r="http://schemas.openxmlformats.org/officeDocument/2006/relationships" xmlns:p="http://schemas.openxmlformats.org/presentationml/2006/main">
  <p:tag name="NAME" val="Moon"/>
</p:tagLst>
</file>

<file path=ppt/tags/tag18.xml><?xml version="1.0" encoding="utf-8"?>
<p:tagLst xmlns:a="http://schemas.openxmlformats.org/drawingml/2006/main" xmlns:r="http://schemas.openxmlformats.org/officeDocument/2006/relationships" xmlns:p="http://schemas.openxmlformats.org/presentationml/2006/main">
  <p:tag name="NAME" val="Moon"/>
</p:tagLst>
</file>

<file path=ppt/tags/tag19.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20.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21.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22.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23.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24.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25.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26.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27.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28.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o8zmRdeHTEam3udcdBPIm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JGpfBURgRkKQPXD78lxNOw"/>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vxn1pidLfkGMEqveWNW8H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JJiLLdHmIkyPBdBiNtvvk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6ELICvdPz0qWf4IC8.Ns9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KhykVFUMZkW4l.Gi3kV6Z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1HSrPjkRIEibp.OzF3WkY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7.9JwP1KfE.kSfmFAqOymg"/>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iJAN36nkM0.MYJkOhAgV2A"/>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lAoXYtl8EUmrqseG1q39C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eV10Z0XCdkuQvnY7Jbli3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s9ekWeMS00qjjjJfsIkx.g"/>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3TsORh0Ms0KiR0xg_IEeUw"/>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WP0CPb7Syk22sj_nhffXng"/>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BQJCdZlRS0CZ4x.mJOu_J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jtJU0Zmy_0eQhHeoSdUc9g"/>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KhykVFUMZkW4l.Gi3kV6ZQ"/>
</p:tagLst>
</file>

<file path=ppt/tags/tag49.xml><?xml version="1.0" encoding="utf-8"?>
<p:tagLst xmlns:a="http://schemas.openxmlformats.org/drawingml/2006/main" xmlns:r="http://schemas.openxmlformats.org/officeDocument/2006/relationships" xmlns:p="http://schemas.openxmlformats.org/presentationml/2006/main">
  <p:tag name="NAME" val="Moon"/>
</p:tagLst>
</file>

<file path=ppt/tags/tag50.xml><?xml version="1.0" encoding="utf-8"?>
<p:tagLst xmlns:a="http://schemas.openxmlformats.org/drawingml/2006/main" xmlns:r="http://schemas.openxmlformats.org/officeDocument/2006/relationships" xmlns:p="http://schemas.openxmlformats.org/presentationml/2006/main">
  <p:tag name="NAME" val="Moon"/>
</p:tagLst>
</file>

<file path=ppt/tags/tag51.xml><?xml version="1.0" encoding="utf-8"?>
<p:tagLst xmlns:a="http://schemas.openxmlformats.org/drawingml/2006/main" xmlns:r="http://schemas.openxmlformats.org/officeDocument/2006/relationships" xmlns:p="http://schemas.openxmlformats.org/presentationml/2006/main">
  <p:tag name="NAME" val="Moon"/>
</p:tagLst>
</file>

<file path=ppt/tags/tag52.xml><?xml version="1.0" encoding="utf-8"?>
<p:tagLst xmlns:a="http://schemas.openxmlformats.org/drawingml/2006/main" xmlns:r="http://schemas.openxmlformats.org/officeDocument/2006/relationships" xmlns:p="http://schemas.openxmlformats.org/presentationml/2006/main">
  <p:tag name="NAME" val="Moon"/>
</p:tagLst>
</file>

<file path=ppt/tags/tag53.xml><?xml version="1.0" encoding="utf-8"?>
<p:tagLst xmlns:a="http://schemas.openxmlformats.org/drawingml/2006/main" xmlns:r="http://schemas.openxmlformats.org/officeDocument/2006/relationships" xmlns:p="http://schemas.openxmlformats.org/presentationml/2006/main">
  <p:tag name="NAME" val="Moon"/>
</p:tagLst>
</file>

<file path=ppt/tags/tag54.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55.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56.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57.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58.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59.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60.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61.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62.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63.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o8zmRdeHTEam3udcdBPImA"/>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JGpfBURgRkKQPXD78lxNO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vxn1pidLfkGMEqveWNW8H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JJiLLdHmIkyPBdBiNtvvkg"/>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6ELICvdPz0qWf4IC8.Ns9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XIi51ltcCEiuWI4_7BVjyA"/>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KhykVFUMZkW4l.Gi3kV6ZQ"/>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1HSrPjkRIEibp.OzF3WkY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7.9JwP1KfE.kSfmFAqOymg"/>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iJAN36nkM0.MYJkOhAgV2A"/>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lAoXYtl8EUmrqseG1q39Cg"/>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eV10Z0XCdkuQvnY7Jbli3A"/>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s9ekWeMS00qjjjJfsIkx.g"/>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3TsORh0Ms0KiR0xg_IEeUw"/>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WP0CPb7Syk22sj_nhffXn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BQJCdZlRS0CZ4x.mJOu_J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jtJU0Zmy_0eQhHeoSdUc9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KhykVFUMZkW4l.Gi3kV6ZQ"/>
</p:tagLst>
</file>

<file path=ppt/tags/tag85.xml><?xml version="1.0" encoding="utf-8"?>
<p:tagLst xmlns:a="http://schemas.openxmlformats.org/drawingml/2006/main" xmlns:r="http://schemas.openxmlformats.org/officeDocument/2006/relationships" xmlns:p="http://schemas.openxmlformats.org/presentationml/2006/main">
  <p:tag name="NAME" val="Moon"/>
</p:tagLst>
</file>

<file path=ppt/tags/tag86.xml><?xml version="1.0" encoding="utf-8"?>
<p:tagLst xmlns:a="http://schemas.openxmlformats.org/drawingml/2006/main" xmlns:r="http://schemas.openxmlformats.org/officeDocument/2006/relationships" xmlns:p="http://schemas.openxmlformats.org/presentationml/2006/main">
  <p:tag name="NAME" val="Moon"/>
</p:tagLst>
</file>

<file path=ppt/tags/tag87.xml><?xml version="1.0" encoding="utf-8"?>
<p:tagLst xmlns:a="http://schemas.openxmlformats.org/drawingml/2006/main" xmlns:r="http://schemas.openxmlformats.org/officeDocument/2006/relationships" xmlns:p="http://schemas.openxmlformats.org/presentationml/2006/main">
  <p:tag name="NAME" val="Moon"/>
</p:tagLst>
</file>

<file path=ppt/tags/tag88.xml><?xml version="1.0" encoding="utf-8"?>
<p:tagLst xmlns:a="http://schemas.openxmlformats.org/drawingml/2006/main" xmlns:r="http://schemas.openxmlformats.org/officeDocument/2006/relationships" xmlns:p="http://schemas.openxmlformats.org/presentationml/2006/main">
  <p:tag name="NAME" val="Moon"/>
</p:tagLst>
</file>

<file path=ppt/tags/tag89.xml><?xml version="1.0" encoding="utf-8"?>
<p:tagLst xmlns:a="http://schemas.openxmlformats.org/drawingml/2006/main" xmlns:r="http://schemas.openxmlformats.org/officeDocument/2006/relationships" xmlns:p="http://schemas.openxmlformats.org/presentationml/2006/main">
  <p:tag name="NAME" val="Moon"/>
</p:tagLst>
</file>

<file path=ppt/tags/tag90.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91.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92.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93.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94.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95.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96.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97.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98.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99.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o8zmRdeHTEam3udcdBPImA"/>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JGpfBURgRkKQPXD78lxNO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vxn1pidLfkGMEqveWNW8H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JJiLLdHmIkyPBdBiNtvvkg"/>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6ELICvdPz0qWf4IC8.Ns9w"/>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KhykVFUMZkW4l.Gi3kV6ZQ"/>
</p:tagLst>
</file>

<file path=ppt/tags/tag108.xml><?xml version="1.0" encoding="utf-8"?>
<p:tagLst xmlns:a="http://schemas.openxmlformats.org/drawingml/2006/main" xmlns:r="http://schemas.openxmlformats.org/officeDocument/2006/relationships" xmlns:p="http://schemas.openxmlformats.org/presentationml/2006/main">
  <p:tag name="NOPREFERENCE" val="False"/>
</p:tagLst>
</file>

<file path=ppt/tags/tag109.xml><?xml version="1.0" encoding="utf-8"?>
<p:tagLst xmlns:a="http://schemas.openxmlformats.org/drawingml/2006/main" xmlns:r="http://schemas.openxmlformats.org/officeDocument/2006/relationships" xmlns:p="http://schemas.openxmlformats.org/presentationml/2006/main">
  <p:tag name="NOPREFERENCE" val="False"/>
</p:tagLst>
</file>

<file path=ppt/tags/tag1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1.xml><?xml version="1.0" encoding="utf-8"?>
<p:tagLst xmlns:a="http://schemas.openxmlformats.org/drawingml/2006/main" xmlns:r="http://schemas.openxmlformats.org/officeDocument/2006/relationships" xmlns:p="http://schemas.openxmlformats.org/presentationml/2006/main">
  <p:tag name="NOPREFERENCE" val="False"/>
</p:tagLst>
</file>

<file path=ppt/tags/tag112.xml><?xml version="1.0" encoding="utf-8"?>
<p:tagLst xmlns:a="http://schemas.openxmlformats.org/drawingml/2006/main" xmlns:r="http://schemas.openxmlformats.org/officeDocument/2006/relationships" xmlns:p="http://schemas.openxmlformats.org/presentationml/2006/main">
  <p:tag name="NOPREFERENCE" val="False"/>
</p:tagLst>
</file>

<file path=ppt/tags/tag113.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UMass_CF_UMO006">
  <a:themeElements>
    <a:clrScheme name="Current">
      <a:dk1>
        <a:srgbClr val="000000"/>
      </a:dk1>
      <a:lt1>
        <a:srgbClr val="FFFFFF"/>
      </a:lt1>
      <a:dk2>
        <a:srgbClr val="001F48"/>
      </a:dk2>
      <a:lt2>
        <a:srgbClr val="FFFFFF"/>
      </a:lt2>
      <a:accent1>
        <a:srgbClr val="B9CCDF"/>
      </a:accent1>
      <a:accent2>
        <a:srgbClr val="5B81C5"/>
      </a:accent2>
      <a:accent3>
        <a:srgbClr val="183263"/>
      </a:accent3>
      <a:accent4>
        <a:srgbClr val="77933C"/>
      </a:accent4>
      <a:accent5>
        <a:srgbClr val="335490"/>
      </a:accent5>
      <a:accent6>
        <a:srgbClr val="808080"/>
      </a:accent6>
      <a:hlink>
        <a:srgbClr val="183263"/>
      </a:hlink>
      <a:folHlink>
        <a:srgbClr val="77933C"/>
      </a:folHlink>
    </a:clrScheme>
    <a:fontScheme name="curre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urrent">
        <a:dk1>
          <a:srgbClr val="000000"/>
        </a:dk1>
        <a:lt1>
          <a:srgbClr val="FFFFFF"/>
        </a:lt1>
        <a:dk2>
          <a:srgbClr val="001F48"/>
        </a:dk2>
        <a:lt2>
          <a:srgbClr val="FFFFFF"/>
        </a:lt2>
        <a:accent1>
          <a:srgbClr val="B9CCDF"/>
        </a:accent1>
        <a:accent2>
          <a:srgbClr val="5B81C5"/>
        </a:accent2>
        <a:accent3>
          <a:srgbClr val="183263"/>
        </a:accent3>
        <a:accent4>
          <a:srgbClr val="77933C"/>
        </a:accent4>
        <a:accent5>
          <a:srgbClr val="335490"/>
        </a:accent5>
        <a:accent6>
          <a:srgbClr val="808080"/>
        </a:accent6>
        <a:hlink>
          <a:srgbClr val="183263"/>
        </a:hlink>
        <a:folHlink>
          <a:srgbClr val="77933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UMass_CF_UMO006">
  <a:themeElements>
    <a:clrScheme name="Current">
      <a:dk1>
        <a:srgbClr val="000000"/>
      </a:dk1>
      <a:lt1>
        <a:srgbClr val="FFFFFF"/>
      </a:lt1>
      <a:dk2>
        <a:srgbClr val="001F48"/>
      </a:dk2>
      <a:lt2>
        <a:srgbClr val="FFFFFF"/>
      </a:lt2>
      <a:accent1>
        <a:srgbClr val="B9CCDF"/>
      </a:accent1>
      <a:accent2>
        <a:srgbClr val="5B81C5"/>
      </a:accent2>
      <a:accent3>
        <a:srgbClr val="183263"/>
      </a:accent3>
      <a:accent4>
        <a:srgbClr val="77933C"/>
      </a:accent4>
      <a:accent5>
        <a:srgbClr val="335490"/>
      </a:accent5>
      <a:accent6>
        <a:srgbClr val="808080"/>
      </a:accent6>
      <a:hlink>
        <a:srgbClr val="183263"/>
      </a:hlink>
      <a:folHlink>
        <a:srgbClr val="77933C"/>
      </a:folHlink>
    </a:clrScheme>
    <a:fontScheme name="curre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urrent">
        <a:dk1>
          <a:srgbClr val="000000"/>
        </a:dk1>
        <a:lt1>
          <a:srgbClr val="FFFFFF"/>
        </a:lt1>
        <a:dk2>
          <a:srgbClr val="001F48"/>
        </a:dk2>
        <a:lt2>
          <a:srgbClr val="FFFFFF"/>
        </a:lt2>
        <a:accent1>
          <a:srgbClr val="B9CCDF"/>
        </a:accent1>
        <a:accent2>
          <a:srgbClr val="5B81C5"/>
        </a:accent2>
        <a:accent3>
          <a:srgbClr val="183263"/>
        </a:accent3>
        <a:accent4>
          <a:srgbClr val="77933C"/>
        </a:accent4>
        <a:accent5>
          <a:srgbClr val="335490"/>
        </a:accent5>
        <a:accent6>
          <a:srgbClr val="808080"/>
        </a:accent6>
        <a:hlink>
          <a:srgbClr val="183263"/>
        </a:hlink>
        <a:folHlink>
          <a:srgbClr val="77933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UMass_CF_UMO006">
  <a:themeElements>
    <a:clrScheme name="Current">
      <a:dk1>
        <a:srgbClr val="000000"/>
      </a:dk1>
      <a:lt1>
        <a:srgbClr val="FFFFFF"/>
      </a:lt1>
      <a:dk2>
        <a:srgbClr val="001F48"/>
      </a:dk2>
      <a:lt2>
        <a:srgbClr val="FFFFFF"/>
      </a:lt2>
      <a:accent1>
        <a:srgbClr val="B9CCDF"/>
      </a:accent1>
      <a:accent2>
        <a:srgbClr val="5B81C5"/>
      </a:accent2>
      <a:accent3>
        <a:srgbClr val="183263"/>
      </a:accent3>
      <a:accent4>
        <a:srgbClr val="77933C"/>
      </a:accent4>
      <a:accent5>
        <a:srgbClr val="335490"/>
      </a:accent5>
      <a:accent6>
        <a:srgbClr val="808080"/>
      </a:accent6>
      <a:hlink>
        <a:srgbClr val="183263"/>
      </a:hlink>
      <a:folHlink>
        <a:srgbClr val="77933C"/>
      </a:folHlink>
    </a:clrScheme>
    <a:fontScheme name="curre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urrent">
        <a:dk1>
          <a:srgbClr val="000000"/>
        </a:dk1>
        <a:lt1>
          <a:srgbClr val="FFFFFF"/>
        </a:lt1>
        <a:dk2>
          <a:srgbClr val="001F48"/>
        </a:dk2>
        <a:lt2>
          <a:srgbClr val="FFFFFF"/>
        </a:lt2>
        <a:accent1>
          <a:srgbClr val="B9CCDF"/>
        </a:accent1>
        <a:accent2>
          <a:srgbClr val="5B81C5"/>
        </a:accent2>
        <a:accent3>
          <a:srgbClr val="183263"/>
        </a:accent3>
        <a:accent4>
          <a:srgbClr val="77933C"/>
        </a:accent4>
        <a:accent5>
          <a:srgbClr val="335490"/>
        </a:accent5>
        <a:accent6>
          <a:srgbClr val="808080"/>
        </a:accent6>
        <a:hlink>
          <a:srgbClr val="183263"/>
        </a:hlink>
        <a:folHlink>
          <a:srgbClr val="77933C"/>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UMass_CF_UMO006</Template>
  <TotalTime>23299</TotalTime>
  <Words>1703</Words>
  <Application>Microsoft Office PowerPoint</Application>
  <PresentationFormat>On-screen Show (4:3)</PresentationFormat>
  <Paragraphs>358</Paragraphs>
  <Slides>54</Slides>
  <Notes>18</Notes>
  <HiddenSlides>0</HiddenSlides>
  <MMClips>1</MMClips>
  <ScaleCrop>false</ScaleCrop>
  <HeadingPairs>
    <vt:vector size="6" baseType="variant">
      <vt:variant>
        <vt:lpstr>Theme</vt:lpstr>
      </vt:variant>
      <vt:variant>
        <vt:i4>5</vt:i4>
      </vt:variant>
      <vt:variant>
        <vt:lpstr>Embedded OLE Servers</vt:lpstr>
      </vt:variant>
      <vt:variant>
        <vt:i4>2</vt:i4>
      </vt:variant>
      <vt:variant>
        <vt:lpstr>Slide Titles</vt:lpstr>
      </vt:variant>
      <vt:variant>
        <vt:i4>54</vt:i4>
      </vt:variant>
    </vt:vector>
  </HeadingPairs>
  <TitlesOfParts>
    <vt:vector size="61" baseType="lpstr">
      <vt:lpstr>UMass_CF_UMO006</vt:lpstr>
      <vt:lpstr>5_UMass_CF_UMO006</vt:lpstr>
      <vt:lpstr>1_Custom Design</vt:lpstr>
      <vt:lpstr>Custom Design</vt:lpstr>
      <vt:lpstr>1_UMass_CF_UMO006</vt:lpstr>
      <vt:lpstr>think-cell Slide</vt:lpstr>
      <vt:lpstr>Slide</vt:lpstr>
      <vt:lpstr>The Hopeful Path to Engaging the Front Line and Sustaining Improvement</vt:lpstr>
      <vt:lpstr>Themes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Lean Is… “The endless transformation  of waste into value from the  customer’s perspective”.  </vt:lpstr>
      <vt:lpstr>PowerPoint Presentation</vt:lpstr>
      <vt:lpstr>PowerPoint Presentation</vt:lpstr>
      <vt:lpstr>PowerPoint Presentation</vt:lpstr>
      <vt:lpstr>Aligning the Organization With True North Using  3 Levels of Visual Management</vt:lpstr>
      <vt:lpstr>PowerPoint Presentation</vt:lpstr>
      <vt:lpstr>Standard Work:  UMass Memorial Health Care Management System Version 11 </vt:lpstr>
      <vt:lpstr>Level 1 Visual Management System</vt:lpstr>
      <vt:lpstr>PowerPoint Presentation</vt:lpstr>
      <vt:lpstr>PowerPoint Presentation</vt:lpstr>
      <vt:lpstr>PowerPoint Presentation</vt:lpstr>
      <vt:lpstr>Unit Based Idea System (Level 3 VMS)</vt:lpstr>
      <vt:lpstr>PowerPoint Presentation</vt:lpstr>
      <vt:lpstr>Inpatient Nursing Units</vt:lpstr>
      <vt:lpstr>PowerPoint Presentation</vt:lpstr>
      <vt:lpstr>Maternity team idea Funded from Innovation fund</vt:lpstr>
      <vt:lpstr>PowerPoint Presentation</vt:lpstr>
      <vt:lpstr>PowerPoint Presentation</vt:lpstr>
      <vt:lpstr>I feel supported and respected when ___________.</vt:lpstr>
      <vt:lpstr>I feel supported and respected when ___________.</vt:lpstr>
      <vt:lpstr>PowerPoint Presentation</vt:lpstr>
      <vt:lpstr>Our six Standards of Respect</vt:lpstr>
      <vt:lpstr>Our Standards of Respect</vt:lpstr>
      <vt:lpstr>ACKNOWLEDGE</vt:lpstr>
      <vt:lpstr>KNOWING THE CARDS</vt:lpstr>
      <vt:lpstr>PowerPoint Presentation</vt:lpstr>
      <vt:lpstr>BE RESPONSIVE</vt:lpstr>
      <vt:lpstr>PowerPoint Presentation</vt:lpstr>
      <vt:lpstr>How to Make it Sustainable</vt:lpstr>
      <vt:lpstr>PowerPoint Presentation</vt:lpstr>
      <vt:lpstr>How to Find Joy and Meaning in Work?</vt:lpstr>
      <vt:lpstr>Our Challenge</vt:lpstr>
      <vt:lpstr>PowerPoint Presentation</vt:lpstr>
      <vt:lpstr>PowerPoint Presentation</vt:lpstr>
      <vt:lpstr>PowerPoint Presentation</vt:lpstr>
      <vt:lpstr>11.3 Year Difference in Life Expectancy between Exit 21 and 22</vt:lpstr>
      <vt:lpstr>Definitions</vt:lpstr>
      <vt:lpstr>Retreat Quotes</vt:lpstr>
      <vt:lpstr>PowerPoint Presentation</vt:lpstr>
      <vt:lpstr>PowerPoint Presentation</vt:lpstr>
      <vt:lpstr>Contact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Shahabudeen Kamalude</dc:creator>
  <cp:lastModifiedBy>Amelia Cook</cp:lastModifiedBy>
  <cp:revision>2465</cp:revision>
  <cp:lastPrinted>2016-04-21T16:29:04Z</cp:lastPrinted>
  <dcterms:created xsi:type="dcterms:W3CDTF">2013-06-16T01:04:20Z</dcterms:created>
  <dcterms:modified xsi:type="dcterms:W3CDTF">2019-03-11T20:11:49Z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le">
    <vt:lpwstr>Title</vt:lpwstr>
  </property>
  <property fmtid="{D5CDD505-2E9C-101B-9397-08002B2CF9AE}" pid="3" name="Final">
    <vt:bool>false</vt:bool>
  </property>
  <property fmtid="{D5CDD505-2E9C-101B-9397-08002B2CF9AE}" pid="4" name="Event">
    <vt:lpwstr/>
  </property>
  <property fmtid="{D5CDD505-2E9C-101B-9397-08002B2CF9AE}" pid="5" name="Delivery Date">
    <vt:lpwstr>Date</vt:lpwstr>
  </property>
  <property fmtid="{D5CDD505-2E9C-101B-9397-08002B2CF9AE}" pid="6" name="Office2010EditCount">
    <vt:lpwstr>1</vt:lpwstr>
  </property>
  <property fmtid="{D5CDD505-2E9C-101B-9397-08002B2CF9AE}" pid="7" name="Office2003EditCount">
    <vt:lpwstr>0</vt:lpwstr>
  </property>
  <property fmtid="{D5CDD505-2E9C-101B-9397-08002B2CF9AE}" pid="8" name="LastEditedOfficeVersion">
    <vt:lpwstr>Office2010</vt:lpwstr>
  </property>
  <property fmtid="{D5CDD505-2E9C-101B-9397-08002B2CF9AE}" pid="9" name="DocID">
    <vt:lpwstr>Doc ID</vt:lpwstr>
  </property>
  <property fmtid="{D5CDD505-2E9C-101B-9397-08002B2CF9AE}" pid="10" name="VGCompatibilityCheck Run By">
    <vt:lpwstr>Saranya S</vt:lpwstr>
  </property>
  <property fmtid="{D5CDD505-2E9C-101B-9397-08002B2CF9AE}" pid="11" name="VGCompatibilityCheck Run On ">
    <vt:lpwstr>6/15/2013 9:17:21 AM</vt:lpwstr>
  </property>
  <property fmtid="{D5CDD505-2E9C-101B-9397-08002B2CF9AE}" pid="12" name="Office2010WasSaved">
    <vt:lpwstr>1</vt:lpwstr>
  </property>
</Properties>
</file>